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1024-F0A0-48BC-85B6-D02B2404965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6D08D-E4CA-4C6A-A8EE-5C8157397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stretch>
            <a:fillRect l="-19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872208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536504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«Профессиональная компетентность педагога в обеспечении охраны здоровья и безопасности жизнедеятельности воспитанников дошкольного образования в условиях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ДО».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Формирование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основ безопасного поведения ребенка в быту, социуме, природе относится к сфере его: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applause.wav"/>
                </a:hlinkClick>
              </a:rPr>
              <a:t>А) социально-коммуникативного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Б) познавательного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В) художественно-эстетического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Г) физического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Необходимость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обеспечения безопасности образовательной среды декларируется в разделе: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А) «Требований к психолого-педагогическим условиям реализации основной образовательной программы дошкольного образования»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applause.wav"/>
                </a:hlinkClick>
              </a:rPr>
              <a:t>Б)  «Требований к развивающей предметно-пространственной среде»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В) «Требований к кадровым условиям реализации основной образовательной программы дошкольного образования»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Г) «Требований к материально-техническим условиям реализации основной образовательной программы дошкольного образования»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Согласно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требованиям к результатам освоения основной образовательной программы,  к моменту окончания дошкольного образования дети должны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:</a:t>
            </a:r>
            <a:r>
              <a:rPr lang="ru-RU" dirty="0">
                <a:hlinkClick r:id="rId3" action="ppaction://hlinksldjump"/>
              </a:rPr>
              <a:t/>
            </a:r>
            <a:br>
              <a:rPr lang="ru-RU" dirty="0">
                <a:hlinkClick r:id="rId3" action="ppaction://hlinksldjump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А) знать способы профилактики развития наиболее опасных форм аллергии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Б) обладать умениями по части оказания помощи в случае термических ожогов и локальных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обморожений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В) владеть знаниями по спасению утопающих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applause.wav"/>
                </a:hlinkClick>
              </a:rPr>
              <a:t>Г) соблюдать правила безопасного поведения.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9512" y="0"/>
          <a:ext cx="8964488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244"/>
                <a:gridCol w="4482244"/>
              </a:tblGrid>
              <a:tr h="137160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10-конечная звезда 16">
            <a:hlinkClick r:id="rId2" action="ppaction://hlinksldjump"/>
          </p:cNvPr>
          <p:cNvSpPr/>
          <p:nvPr/>
        </p:nvSpPr>
        <p:spPr>
          <a:xfrm>
            <a:off x="251520" y="2780928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10-конечная звезда 20">
            <a:hlinkClick r:id="rId3" action="ppaction://hlinksldjump"/>
          </p:cNvPr>
          <p:cNvSpPr/>
          <p:nvPr/>
        </p:nvSpPr>
        <p:spPr>
          <a:xfrm>
            <a:off x="179512" y="0"/>
            <a:ext cx="4464496" cy="1368152"/>
          </a:xfrm>
          <a:prstGeom prst="star10">
            <a:avLst/>
          </a:prstGeom>
          <a:solidFill>
            <a:srgbClr val="FFC000"/>
          </a:solidFill>
          <a:ln w="88900" cap="rnd" cmpd="sng">
            <a:solidFill>
              <a:srgbClr val="00B0F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10-конечная звезда 21">
            <a:hlinkClick r:id="rId4" action="ppaction://hlinksldjump"/>
          </p:cNvPr>
          <p:cNvSpPr/>
          <p:nvPr/>
        </p:nvSpPr>
        <p:spPr>
          <a:xfrm>
            <a:off x="179512" y="1412776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0-конечная звезда 22">
            <a:hlinkClick r:id="rId5" action="ppaction://hlinksldjump"/>
          </p:cNvPr>
          <p:cNvSpPr/>
          <p:nvPr/>
        </p:nvSpPr>
        <p:spPr>
          <a:xfrm>
            <a:off x="251520" y="4149080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10-конечная звезда 23">
            <a:hlinkClick r:id="rId6" action="ppaction://hlinksldjump"/>
          </p:cNvPr>
          <p:cNvSpPr/>
          <p:nvPr/>
        </p:nvSpPr>
        <p:spPr>
          <a:xfrm>
            <a:off x="179512" y="5489848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10-конечная звезда 24">
            <a:hlinkClick r:id="rId7" action="ppaction://hlinksldjump"/>
          </p:cNvPr>
          <p:cNvSpPr/>
          <p:nvPr/>
        </p:nvSpPr>
        <p:spPr>
          <a:xfrm>
            <a:off x="4679504" y="0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0-конечная звезда 25">
            <a:hlinkClick r:id="rId8" action="ppaction://hlinksldjump"/>
          </p:cNvPr>
          <p:cNvSpPr/>
          <p:nvPr/>
        </p:nvSpPr>
        <p:spPr>
          <a:xfrm>
            <a:off x="4679504" y="1412776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10-конечная звезда 26">
            <a:hlinkClick r:id="rId9" action="ppaction://hlinksldjump"/>
          </p:cNvPr>
          <p:cNvSpPr/>
          <p:nvPr/>
        </p:nvSpPr>
        <p:spPr>
          <a:xfrm>
            <a:off x="4679504" y="2780928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0-конечная звезда 27">
            <a:hlinkClick r:id="rId10" action="ppaction://hlinksldjump"/>
          </p:cNvPr>
          <p:cNvSpPr/>
          <p:nvPr/>
        </p:nvSpPr>
        <p:spPr>
          <a:xfrm>
            <a:off x="4679504" y="4149080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10-конечная звезда 28">
            <a:hlinkClick r:id="rId11" action="ppaction://hlinksldjump"/>
          </p:cNvPr>
          <p:cNvSpPr/>
          <p:nvPr/>
        </p:nvSpPr>
        <p:spPr>
          <a:xfrm>
            <a:off x="4679504" y="5489848"/>
            <a:ext cx="4464496" cy="1368152"/>
          </a:xfrm>
          <a:prstGeom prst="star10">
            <a:avLst/>
          </a:prstGeom>
          <a:solidFill>
            <a:srgbClr val="FFC000"/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 Требования к условиям реализации программы дошкольного образования включают в себя:</a:t>
            </a:r>
            <a:r>
              <a:rPr lang="ru-RU" sz="2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1643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applause.wav"/>
                </a:hlinkClick>
              </a:rPr>
              <a:t>А) сохранение физического и психического здоровья воспитанников.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Б) сохранение только физического здоровья воспитанников;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) сохранение только психического здоровья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воспитанников;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hlinkClick r:id="" action="ppaction://noaction">
                <a:snd r:embed="rId5" name="drumroll.wav"/>
              </a:hlinkClick>
            </a:endParaRPr>
          </a:p>
          <a:p>
            <a:pPr>
              <a:buNone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Г) охрану и укрепление физического, психического и духовно-нравственного здоровья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воспитанников.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 рамках охраны и укрепления здоровья воспитанников, ФГОС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ДО призван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решить, в том числе, задачу их: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sldjump">
                  <a:snd r:embed="rId5" name="drumroll.wav"/>
                </a:hlinkClick>
              </a:rPr>
              <a:t>А) социального благополучия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6" name="applause.wav"/>
                </a:hlinkClick>
              </a:rPr>
              <a:t>Б) эмоционального благополучия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В) этнокультурного развития</a:t>
            </a:r>
            <a:endParaRPr lang="ru-RU" dirty="0">
              <a:latin typeface="Times New Roman" pitchFamily="18" charset="0"/>
              <a:cs typeface="Times New Roman" pitchFamily="18" charset="0"/>
              <a:hlinkClick r:id="rId4" action="ppaction://hlinksldjump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Г)  социального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Овладение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ребенком элементарными нормами и правилами здорового образа жизни относится к сфере его: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А) социально-коммуникативного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Б) познавательного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В) художественно-эстетического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applause.wav"/>
                </a:hlinkClick>
              </a:rPr>
              <a:t>Г) физического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Формирование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культурно-гигиенических навыков ребенка (в смысле самообслуживания и действий с бытовыми предметами-орудиями) реализуется на этапе: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>
                <a:latin typeface="Times New Roman" pitchFamily="18" charset="0"/>
                <a:cs typeface="Times New Roman" pitchFamily="18" charset="0"/>
              </a:rPr>
            </a:b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applause.wav"/>
                </a:hlinkClick>
              </a:rPr>
              <a:t>А)  младенческого и раннего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Б) дошкольного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В) младшего школьного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Согласно ФГОС  ДО,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обеспечение санитарно-гигиенических условий в ходе образовательного процесса регламентируется, в основном: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applause.wav"/>
                </a:hlinkClick>
              </a:rPr>
              <a:t>А) «Требованиями к психолого-педагогическим условиям реализации основной образовательной программы дошкольного образования»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Б) «Требованиями к развивающей предметно-пространственной среде»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В) «Требованиями к кадровым условиям реализации основной образовательной программы дошкольного образования»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Г) «Требованиями к материально-техническим условиям реализации основной образовательной программы дошкольного образования»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1622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Согласно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требованиям ФГОС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ДО к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результатам освоения основной образовательной программы дошкольного образования и в целях сохранения своего здоровья, дети  на этапе завершения дошкольного образования должны:</a:t>
            </a:r>
            <a:r>
              <a:rPr lang="ru-RU" sz="3100" dirty="0">
                <a:hlinkClick r:id="rId3" action="ppaction://hlinksldjump"/>
              </a:rPr>
              <a:t/>
            </a:r>
            <a:br>
              <a:rPr lang="ru-RU" sz="3100" dirty="0">
                <a:hlinkClick r:id="rId3" action="ppaction://hlinksldjump"/>
              </a:rPr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А) владеть навыками оказания первой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Б) владеть умениями конспектирования детской научно-популярной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applause.wav"/>
                </a:hlinkClick>
              </a:rPr>
              <a:t>В) соблюдать правила личной 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Г)  знать основы реализации проектной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Безопасность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развивающей предметно-пространственной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среды предполагает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А) наличие механизмов, страхующих детей от повышенного риска травматизации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Б) возможность ее изменений в зависимости от образовательной ситуации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5" name="applause.wav"/>
                </a:hlinkClick>
              </a:rPr>
              <a:t>В) соответствие всех ее элементов требованиям по обеспечению надежности в процессе использования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Г) соблюдение санитарно-гигиенических рекомендаций при проведении занятий в ходе игровой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386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Блиц-опрос</vt:lpstr>
      <vt:lpstr>Слайд 2</vt:lpstr>
      <vt:lpstr>1. Требования к условиям реализации программы дошкольного образования включают в себя: </vt:lpstr>
      <vt:lpstr>В рамках охраны и укрепления здоровья воспитанников, ФГОС  ДО призван решить, в том числе, задачу их:</vt:lpstr>
      <vt:lpstr> Овладение ребенком элементарными нормами и правилами здорового образа жизни относится к сфере его: </vt:lpstr>
      <vt:lpstr> Формирование культурно-гигиенических навыков ребенка (в смысле самообслуживания и действий с бытовыми предметами-орудиями) реализуется на этапе: </vt:lpstr>
      <vt:lpstr> Согласно ФГОС  ДО, обеспечение санитарно-гигиенических условий в ходе образовательного процесса регламентируется, в основном: </vt:lpstr>
      <vt:lpstr> Согласно требованиям ФГОС ДО к результатам освоения основной образовательной программы дошкольного образования и в целях сохранения своего здоровья, дети  на этапе завершения дошкольного образования должны: </vt:lpstr>
      <vt:lpstr>Безопасность развивающей предметно-пространственной среды предполагает:</vt:lpstr>
      <vt:lpstr>  Формирование основ безопасного поведения ребенка в быту, социуме, природе относится к сфере его: </vt:lpstr>
      <vt:lpstr> Необходимость обеспечения безопасности образовательной среды декларируется в разделе: </vt:lpstr>
      <vt:lpstr> Согласно требованиям к результатам освоения основной образовательной программы,  к моменту окончания дошкольного образования дети должны: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Блиц-опрос</dc:title>
  <dc:creator>Марина</dc:creator>
  <cp:lastModifiedBy>Марина</cp:lastModifiedBy>
  <cp:revision>16</cp:revision>
  <dcterms:created xsi:type="dcterms:W3CDTF">2015-09-30T07:29:41Z</dcterms:created>
  <dcterms:modified xsi:type="dcterms:W3CDTF">2016-01-30T16:34:28Z</dcterms:modified>
</cp:coreProperties>
</file>