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8" r:id="rId4"/>
    <p:sldId id="259" r:id="rId5"/>
    <p:sldId id="260" r:id="rId6"/>
    <p:sldId id="261" r:id="rId7"/>
    <p:sldId id="262" r:id="rId8"/>
    <p:sldId id="264" r:id="rId9"/>
    <p:sldId id="263" r:id="rId10"/>
    <p:sldId id="28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58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BDF1D-36AD-41FB-8CA6-170D9120C8BF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B0321-49B7-4355-B039-74526AAB1B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Крошечка Хаврошечка\p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267200" cy="316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6056" y="2924944"/>
            <a:ext cx="3635896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</a:t>
            </a:r>
            <a:r>
              <a:rPr lang="ru-RU" sz="3600" b="1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Крошечка-Хаврошечка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РНС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1963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Крошечка Хаврошечка\p_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Крошечка Хаврошечка\p_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Крошечка Хаврошечка\p_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Крошечка Хаврошечка\p_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Крошечка Хаврошечка\p_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Крошечка Хаврошечка\p_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Крошечка Хаврошечка\p_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Крошечка Хаврошечка\p_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esktop\Крошечка Хаврошечка\p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рошечка Хаврошечка\p_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C:\Users\1\Desktop\Крошечка Хаврошечка\p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4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:\Users\1\Desktop\Крошечка Хаврошечка\p_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Крошечка Хаврошечка\p_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Крошечка Хаврошечка\p_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Крошечка Хаврошечка\p_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Крошечка Хаврошечка\p_0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Крошечка Хаврошечка\p_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Крошечка Хаврошечка\p_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Крошечка Хаврошечка\p_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Крошечка Хаврошечка\p_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Крошечка Хаврошечка\p_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esktop\Крошечка Хаврошечка\p_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1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esktop\Крошечка Хаврошечка\p_0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esktop\Крошечка Хаврошечка\p_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esktop\Крошечка Хаврошечка\p_0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Крошечка Хаврошечка\p_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esktop\Крошечка Хаврошечка\p_0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esktop\Крошечка Хаврошечка\p_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Крошечка Хаврошечка\p_0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esktop\Крошечка Хаврошечка\p_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рошечка Хаврошечка\p_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esktop\Крошечка Хаврошечка\p_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esktop\Крошечка Хаврошечка\p_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Крошечка Хаврошечка\p_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Крошечка Хаврошечка\p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esktop\Крошечка Хаврошечка\p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esktop\Крошечка Хаврошечка\p_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416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</Words>
  <Application>Microsoft Office PowerPoint</Application>
  <PresentationFormat>Экран (4:3)</PresentationFormat>
  <Paragraphs>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2013-10-16T15:08:40Z</dcterms:created>
  <dcterms:modified xsi:type="dcterms:W3CDTF">2013-10-16T15:23:09Z</dcterms:modified>
</cp:coreProperties>
</file>