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5" r:id="rId5"/>
    <p:sldId id="260" r:id="rId6"/>
    <p:sldId id="282" r:id="rId7"/>
    <p:sldId id="261" r:id="rId8"/>
    <p:sldId id="283" r:id="rId9"/>
    <p:sldId id="262" r:id="rId10"/>
    <p:sldId id="284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86" r:id="rId26"/>
    <p:sldId id="287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2" autoAdjust="0"/>
    <p:restoredTop sz="94660"/>
  </p:normalViewPr>
  <p:slideViewPr>
    <p:cSldViewPr>
      <p:cViewPr>
        <p:scale>
          <a:sx n="75" d="100"/>
          <a:sy n="75" d="100"/>
        </p:scale>
        <p:origin x="-177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B66AD9-AD4F-4849-BBCF-DEBAA597C791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9228CA-30CA-4002-983D-7DCE5968BE9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23762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Казенное общеобразовательное учреждение воронежской области «центр лечебной педагогики и </a:t>
            </a:r>
            <a:r>
              <a:rPr lang="ru-RU" sz="2400" smtClean="0">
                <a:solidFill>
                  <a:schemeClr val="tx1"/>
                </a:solidFill>
                <a:effectLst/>
              </a:rPr>
              <a:t>дистанционного обучения»</a:t>
            </a: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284984"/>
            <a:ext cx="7772400" cy="2880320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Прогулка по лесу</a:t>
            </a:r>
          </a:p>
          <a:p>
            <a:r>
              <a:rPr lang="ru-RU" dirty="0" smtClean="0"/>
              <a:t>Внеклассное занятие по биологии </a:t>
            </a:r>
          </a:p>
          <a:p>
            <a:r>
              <a:rPr lang="ru-RU" dirty="0" smtClean="0"/>
              <a:t>для учеников 5</a:t>
            </a:r>
            <a:r>
              <a:rPr lang="ru-RU" dirty="0"/>
              <a:t> </a:t>
            </a:r>
            <a:r>
              <a:rPr lang="ru-RU" dirty="0" smtClean="0"/>
              <a:t>и 6 классов</a:t>
            </a:r>
          </a:p>
          <a:p>
            <a:r>
              <a:rPr lang="ru-RU" dirty="0" smtClean="0"/>
              <a:t>Подготовила учитель </a:t>
            </a:r>
            <a:r>
              <a:rPr lang="ru-RU" dirty="0" err="1" smtClean="0"/>
              <a:t>Ольховикова</a:t>
            </a:r>
            <a:r>
              <a:rPr lang="ru-RU" dirty="0" smtClean="0"/>
              <a:t> Г.П.</a:t>
            </a:r>
          </a:p>
          <a:p>
            <a:endParaRPr lang="ru-RU" dirty="0" smtClean="0"/>
          </a:p>
          <a:p>
            <a:r>
              <a:rPr lang="ru-RU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56384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П</a:t>
            </a:r>
            <a:r>
              <a:rPr lang="ru-RU" sz="3600" dirty="0" smtClean="0"/>
              <a:t>очему </a:t>
            </a:r>
            <a:r>
              <a:rPr lang="ru-RU" sz="3600" dirty="0"/>
              <a:t>осенью изменяется окраска листьев на деревьях и кустарниках?</a:t>
            </a:r>
          </a:p>
          <a:p>
            <a:pPr lvl="0"/>
            <a:r>
              <a:rPr lang="ru-RU" sz="3600" dirty="0"/>
              <a:t>П</a:t>
            </a:r>
            <a:r>
              <a:rPr lang="ru-RU" sz="3600" dirty="0" smtClean="0"/>
              <a:t>очему </a:t>
            </a:r>
            <a:r>
              <a:rPr lang="ru-RU" sz="3600" dirty="0"/>
              <a:t>осенью листья с деревьев опадают?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4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95380" y="1973172"/>
            <a:ext cx="5059228" cy="3794421"/>
          </a:xfrm>
        </p:spPr>
      </p:pic>
    </p:spTree>
    <p:extLst>
      <p:ext uri="{BB962C8B-B14F-4D97-AF65-F5344CB8AC3E}">
        <p14:creationId xmlns:p14="http://schemas.microsoft.com/office/powerpoint/2010/main" val="15877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603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Дуб черешчатый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Великан, долгожитель среди деревьев, пристанище самых разных обитателей леса дуб восхищает своей мощью и надежностью.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23973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11404" y="2189196"/>
            <a:ext cx="5059228" cy="3794421"/>
          </a:xfrm>
        </p:spPr>
      </p:pic>
    </p:spTree>
    <p:extLst>
      <p:ext uri="{BB962C8B-B14F-4D97-AF65-F5344CB8AC3E}">
        <p14:creationId xmlns:p14="http://schemas.microsoft.com/office/powerpoint/2010/main" val="10624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597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Акация белая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Белой акации гроздья душистые… Это о ее цветках. А после цветков образуются гроздья плодов – бобов с семенами. Акации относятся к семейству бобовых.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8929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47374" y="1973172"/>
            <a:ext cx="5443271" cy="4082453"/>
          </a:xfrm>
        </p:spPr>
      </p:pic>
    </p:spTree>
    <p:extLst>
      <p:ext uri="{BB962C8B-B14F-4D97-AF65-F5344CB8AC3E}">
        <p14:creationId xmlns:p14="http://schemas.microsoft.com/office/powerpoint/2010/main" val="21429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495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Тополь серебристый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Красивое дерево, стройное, осанистое. Крепкое, с раскидистой кроной и в то же время легкое, воздушное, как балерина в танце.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14202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Вы любите гулять в лесу?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А что вы знаете о жизни леса?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2011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060848"/>
            <a:ext cx="4800765" cy="36005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24888" y="2516076"/>
            <a:ext cx="3641787" cy="2731340"/>
          </a:xfrm>
        </p:spPr>
      </p:pic>
    </p:spTree>
    <p:extLst>
      <p:ext uri="{BB962C8B-B14F-4D97-AF65-F5344CB8AC3E}">
        <p14:creationId xmlns:p14="http://schemas.microsoft.com/office/powerpoint/2010/main" val="30159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Липа </a:t>
            </a:r>
            <a:r>
              <a:rPr lang="ru-RU" sz="3200" dirty="0" err="1" smtClean="0">
                <a:solidFill>
                  <a:schemeClr val="tx1"/>
                </a:solidFill>
              </a:rPr>
              <a:t>сердцелистная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66728" cy="460216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/>
              <a:t>Липа – любимица леса. В период цветения дерево превращается в огромный букет, заполняющий запахом меда все окрестности.  В ее густой листве находят кров и пищу полчища насекомых, десятки видов птиц.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7007" y="1475681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690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621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</a:rPr>
              <a:t>Сосна кедровая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420888"/>
            <a:ext cx="3008313" cy="37052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Эта сосна дарит нам вкусные и полезные кедровые «орешки», семена шишек.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44999" y="1619697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6114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Определи дерево</a:t>
            </a:r>
            <a:endParaRPr lang="ru-RU" dirty="0"/>
          </a:p>
        </p:txBody>
      </p:sp>
      <p:pic>
        <p:nvPicPr>
          <p:cNvPr id="1026" name="Picture 2" descr="C:\Users\Галина\Documents\Ольховикова Галина Павловна\Сан. им. Цюрупы\IMG_2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55387" y="2057181"/>
            <a:ext cx="5155240" cy="38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0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Сосна обыкновенная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Галина\Documents\Ольховикова Галина Павловна\Сан. им. Цюрупы\IMG_26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4341" y="2396059"/>
            <a:ext cx="4409876" cy="33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\Documents\Ольховикова Галина Павловна\Сан. им. Цюрупы\IMG_27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34400" y="2458488"/>
            <a:ext cx="4333247" cy="32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05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Желаю успехов 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</a:rPr>
              <a:t>в изучении природы!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7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Фото и текст    </a:t>
            </a:r>
            <a:r>
              <a:rPr lang="ru-RU" sz="6000" dirty="0" err="1" smtClean="0">
                <a:solidFill>
                  <a:schemeClr val="tx1"/>
                </a:solidFill>
              </a:rPr>
              <a:t>Ольховикова</a:t>
            </a:r>
            <a:r>
              <a:rPr lang="ru-RU" sz="6000" dirty="0" smtClean="0">
                <a:solidFill>
                  <a:schemeClr val="tx1"/>
                </a:solidFill>
              </a:rPr>
              <a:t> Г.П.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86400" cy="5760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Зима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8496944" cy="1440160"/>
          </a:xfrm>
        </p:spPr>
        <p:txBody>
          <a:bodyPr>
            <a:noAutofit/>
          </a:bodyPr>
          <a:lstStyle/>
          <a:p>
            <a:r>
              <a:rPr lang="ru-RU" sz="2800" dirty="0"/>
              <a:t>Снежное пушистое покрывало </a:t>
            </a:r>
            <a:r>
              <a:rPr lang="ru-RU" sz="2800" dirty="0" smtClean="0"/>
              <a:t>прячет от мороза всех </a:t>
            </a:r>
            <a:r>
              <a:rPr lang="ru-RU" sz="2800" dirty="0"/>
              <a:t>лесных </a:t>
            </a:r>
            <a:r>
              <a:rPr lang="ru-RU" sz="2800" dirty="0" smtClean="0"/>
              <a:t>обитателей и корни растений. Лес спит.</a:t>
            </a:r>
            <a:endParaRPr lang="ru-RU" sz="28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2" b="1852"/>
          <a:stretch>
            <a:fillRect/>
          </a:stretch>
        </p:blipFill>
        <p:spPr>
          <a:xfrm>
            <a:off x="1835696" y="2276872"/>
            <a:ext cx="5486400" cy="3962400"/>
          </a:xfrm>
        </p:spPr>
      </p:pic>
    </p:spTree>
    <p:extLst>
      <p:ext uri="{BB962C8B-B14F-4D97-AF65-F5344CB8AC3E}">
        <p14:creationId xmlns:p14="http://schemas.microsoft.com/office/powerpoint/2010/main" val="42392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/>
              <a:t>К</a:t>
            </a:r>
            <a:r>
              <a:rPr lang="ru-RU" sz="3600" dirty="0" smtClean="0"/>
              <a:t>ак </a:t>
            </a:r>
            <a:r>
              <a:rPr lang="ru-RU" sz="3600" dirty="0"/>
              <a:t>выглядят деревья,  кустарники и травы зимой?</a:t>
            </a:r>
          </a:p>
          <a:p>
            <a:pPr lvl="0"/>
            <a:r>
              <a:rPr lang="ru-RU" sz="3600" dirty="0"/>
              <a:t> </a:t>
            </a:r>
            <a:r>
              <a:rPr lang="ru-RU" sz="3600" dirty="0" smtClean="0"/>
              <a:t>Наблюдается </a:t>
            </a:r>
            <a:r>
              <a:rPr lang="ru-RU" sz="3600" dirty="0"/>
              <a:t>ли </a:t>
            </a:r>
            <a:r>
              <a:rPr lang="ru-RU" sz="3600" dirty="0" err="1"/>
              <a:t>сокодвижение</a:t>
            </a:r>
            <a:r>
              <a:rPr lang="ru-RU" sz="3600" dirty="0"/>
              <a:t> у деревьев зимой? Объясните ответ.</a:t>
            </a:r>
          </a:p>
          <a:p>
            <a:pPr lvl="0"/>
            <a:r>
              <a:rPr lang="ru-RU" sz="3600" dirty="0"/>
              <a:t>К</a:t>
            </a:r>
            <a:r>
              <a:rPr lang="ru-RU" sz="3600" dirty="0" smtClean="0"/>
              <a:t>акова </a:t>
            </a:r>
            <a:r>
              <a:rPr lang="ru-RU" sz="3600" dirty="0"/>
              <a:t>роль снежного покрова для растений?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7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5486400" cy="576064"/>
          </a:xfrm>
        </p:spPr>
        <p:txBody>
          <a:bodyPr>
            <a:noAutofit/>
          </a:bodyPr>
          <a:lstStyle/>
          <a:p>
            <a:r>
              <a:rPr lang="ru-RU" sz="4000" dirty="0"/>
              <a:t>В</a:t>
            </a:r>
            <a:r>
              <a:rPr lang="ru-RU" sz="4000" dirty="0" smtClean="0"/>
              <a:t>есна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17" b="22917"/>
          <a:stretch>
            <a:fillRect/>
          </a:stretch>
        </p:blipFill>
        <p:spPr>
          <a:xfrm>
            <a:off x="1979613" y="2349500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8496944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Природа, а с нею и лес, проснулись. День стал длиннее. Согретые солнцем растения тянутся к свету, раскрывают почки и цветки.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22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/>
              <a:t>К</a:t>
            </a:r>
            <a:r>
              <a:rPr lang="ru-RU" sz="3600" dirty="0" smtClean="0"/>
              <a:t>акие </a:t>
            </a:r>
            <a:r>
              <a:rPr lang="ru-RU" sz="3600" dirty="0"/>
              <a:t>изменения в жизни растений наблюдаются весной?</a:t>
            </a:r>
          </a:p>
          <a:p>
            <a:pPr lvl="0"/>
            <a:r>
              <a:rPr lang="ru-RU" sz="3600" dirty="0"/>
              <a:t>К</a:t>
            </a:r>
            <a:r>
              <a:rPr lang="ru-RU" sz="3600" dirty="0" smtClean="0"/>
              <a:t>акова </a:t>
            </a:r>
            <a:r>
              <a:rPr lang="ru-RU" sz="3600" dirty="0"/>
              <a:t>причина начала весенних изменений в жизни растений?</a:t>
            </a:r>
          </a:p>
          <a:p>
            <a:pPr lvl="0"/>
            <a:r>
              <a:rPr lang="ru-RU" sz="3600" dirty="0"/>
              <a:t>Д</a:t>
            </a:r>
            <a:r>
              <a:rPr lang="ru-RU" sz="3600" dirty="0" smtClean="0"/>
              <a:t>ля </a:t>
            </a:r>
            <a:r>
              <a:rPr lang="ru-RU" sz="3600" dirty="0"/>
              <a:t>чего растениям необходим свет?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Лето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276872"/>
            <a:ext cx="5976664" cy="44824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908050"/>
            <a:ext cx="8431213" cy="172878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dirty="0" smtClean="0"/>
              <a:t>Лес наполнен благоуханием цветков и созревающих плодов. Раскрашен всеми возможными красками. Повсюду звуки жизни: пение , жужжание, стрекотание. </a:t>
            </a:r>
          </a:p>
        </p:txBody>
      </p:sp>
    </p:spTree>
    <p:extLst>
      <p:ext uri="{BB962C8B-B14F-4D97-AF65-F5344CB8AC3E}">
        <p14:creationId xmlns:p14="http://schemas.microsoft.com/office/powerpoint/2010/main" val="37709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880320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К</a:t>
            </a:r>
            <a:r>
              <a:rPr lang="ru-RU" sz="3600" dirty="0" smtClean="0"/>
              <a:t>акое </a:t>
            </a:r>
            <a:r>
              <a:rPr lang="ru-RU" sz="3600" dirty="0"/>
              <a:t>значение для растений имеют цветки? Плоды?</a:t>
            </a:r>
          </a:p>
          <a:p>
            <a:pPr lvl="0"/>
            <a:r>
              <a:rPr lang="ru-RU" sz="3600" dirty="0"/>
              <a:t>К</a:t>
            </a:r>
            <a:r>
              <a:rPr lang="ru-RU" sz="3600" dirty="0" smtClean="0"/>
              <a:t>акую </a:t>
            </a:r>
            <a:r>
              <a:rPr lang="ru-RU" sz="3600" dirty="0"/>
              <a:t>роль в жизни растений играют насекомые?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5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16632"/>
            <a:ext cx="5486400" cy="432048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Осень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3" b="2743"/>
          <a:stretch>
            <a:fillRect/>
          </a:stretch>
        </p:blipFill>
        <p:spPr>
          <a:xfrm rot="5400000">
            <a:off x="3223049" y="2617711"/>
            <a:ext cx="4814610" cy="34128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8568952" cy="187220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Зеленой краски почти нет. Желтая, оранжевая, коричневая, даже красная. Тишину иногда нарушают только  порывы ветра и шуршание опадающих листьев. Сытый лес засыпает.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16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384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Казенное общеобразовательное учреждение воронежской области «центр лечебной педагогики и дистанционного обучения» </vt:lpstr>
      <vt:lpstr>Вы любите гулять в лесу? А что вы знаете о жизни леса?</vt:lpstr>
      <vt:lpstr>Зима</vt:lpstr>
      <vt:lpstr>Вопросы</vt:lpstr>
      <vt:lpstr>Весна</vt:lpstr>
      <vt:lpstr>Вопросы</vt:lpstr>
      <vt:lpstr>Лето</vt:lpstr>
      <vt:lpstr>Вопросы</vt:lpstr>
      <vt:lpstr>Осень</vt:lpstr>
      <vt:lpstr>Вопросы</vt:lpstr>
      <vt:lpstr>Определи дерево</vt:lpstr>
      <vt:lpstr>Определи дерево</vt:lpstr>
      <vt:lpstr>Дуб черешчатый</vt:lpstr>
      <vt:lpstr>Определи дерево</vt:lpstr>
      <vt:lpstr>Определи дерево</vt:lpstr>
      <vt:lpstr>Акация белая</vt:lpstr>
      <vt:lpstr>Определи дерево</vt:lpstr>
      <vt:lpstr>Определи дерево</vt:lpstr>
      <vt:lpstr>Тополь серебристый</vt:lpstr>
      <vt:lpstr>Определи дерево</vt:lpstr>
      <vt:lpstr>Определи дерево</vt:lpstr>
      <vt:lpstr>Липа сердцелистная</vt:lpstr>
      <vt:lpstr>Определи дерево</vt:lpstr>
      <vt:lpstr>Сосна кедровая</vt:lpstr>
      <vt:lpstr>Определи дерево</vt:lpstr>
      <vt:lpstr>Сосна обыкновенная</vt:lpstr>
      <vt:lpstr>Желаю успехов  в изучении природы!</vt:lpstr>
      <vt:lpstr>Фото и текст    Ольховикова Г.П.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БЮДЖЕТНОЕ УЧРЕЖДЕНИЕ ВОРОНЕЖСКОЙ ОБЛАСТИ «ЦЕНТР ЛЕЧЕБНОЙ ПЕДАГОГИКИ И ДИСТАНЦИОННОГО ОБУЧЕНИЯ»</dc:title>
  <dc:creator>Галина</dc:creator>
  <cp:lastModifiedBy>Галина</cp:lastModifiedBy>
  <cp:revision>33</cp:revision>
  <dcterms:created xsi:type="dcterms:W3CDTF">2016-01-25T15:49:39Z</dcterms:created>
  <dcterms:modified xsi:type="dcterms:W3CDTF">2016-01-28T20:02:52Z</dcterms:modified>
</cp:coreProperties>
</file>