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0" r:id="rId2"/>
    <p:sldId id="281" r:id="rId3"/>
    <p:sldId id="284" r:id="rId4"/>
    <p:sldId id="283" r:id="rId5"/>
    <p:sldId id="282" r:id="rId6"/>
    <p:sldId id="300" r:id="rId7"/>
    <p:sldId id="301" r:id="rId8"/>
    <p:sldId id="302" r:id="rId9"/>
    <p:sldId id="299" r:id="rId10"/>
    <p:sldId id="285" r:id="rId11"/>
    <p:sldId id="303" r:id="rId12"/>
    <p:sldId id="293" r:id="rId13"/>
    <p:sldId id="292" r:id="rId14"/>
    <p:sldId id="315" r:id="rId15"/>
    <p:sldId id="289" r:id="rId16"/>
    <p:sldId id="288" r:id="rId17"/>
    <p:sldId id="287" r:id="rId18"/>
    <p:sldId id="295" r:id="rId19"/>
    <p:sldId id="304" r:id="rId20"/>
    <p:sldId id="305" r:id="rId21"/>
    <p:sldId id="296" r:id="rId22"/>
    <p:sldId id="298" r:id="rId23"/>
    <p:sldId id="262" r:id="rId24"/>
    <p:sldId id="297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0000FF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51D065-52AE-4037-9EFA-AA1CB03EF2C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16FFE-96F0-470B-80BB-7642998893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F003B-4DAD-4E81-846E-985C546E5E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CEB03-8E29-41E5-980A-140435B38F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F15DF-D721-4882-82F7-BCD92AD8F0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7793C-BA4B-478F-919B-26E3C71863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12B4A-82A7-459F-9FA5-8B398B4F1B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2E2B1-42BC-47A6-85EA-CD36D01D68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F6BF4-8DAC-45E5-8F8C-CE79B98BDF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1D4E1-F2A4-4E34-A9ED-FF52E7356B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3A5F5-7546-47EA-A848-9F1CC4A55C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21F91-70F0-4E8E-B82A-2FFDBC448C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3FA6AC-B158-46D4-856F-188C6222FFE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3448"/>
            <a:ext cx="9144000" cy="6858000"/>
          </a:xfrm>
          <a:prstGeom prst="rect">
            <a:avLst/>
          </a:prstGeom>
          <a:noFill/>
        </p:spPr>
      </p:pic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827088" y="1989138"/>
            <a:ext cx="7632700" cy="273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1">
                      <a:srgbClr val="1A8D48"/>
                    </a:gs>
                    <a:gs pos="26000">
                      <a:srgbClr val="FFFF00"/>
                    </a:gs>
                    <a:gs pos="36500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500">
                      <a:srgbClr val="EE3F17"/>
                    </a:gs>
                    <a:gs pos="74000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Урок 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1">
                      <a:srgbClr val="1A8D48"/>
                    </a:gs>
                    <a:gs pos="26000">
                      <a:srgbClr val="FFFF00"/>
                    </a:gs>
                    <a:gs pos="36500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500">
                      <a:srgbClr val="EE3F17"/>
                    </a:gs>
                    <a:gs pos="74000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русского языка</a:t>
            </a:r>
          </a:p>
        </p:txBody>
      </p:sp>
      <p:pic>
        <p:nvPicPr>
          <p:cNvPr id="28678" name="Picture 6" descr="звонок 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188913"/>
            <a:ext cx="2411412" cy="1708150"/>
          </a:xfrm>
          <a:prstGeom prst="rect">
            <a:avLst/>
          </a:prstGeom>
          <a:noFill/>
        </p:spPr>
      </p:pic>
      <p:sp>
        <p:nvSpPr>
          <p:cNvPr id="286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79512" y="5105400"/>
            <a:ext cx="8964488" cy="1752600"/>
          </a:xfrm>
        </p:spPr>
        <p:txBody>
          <a:bodyPr/>
          <a:lstStyle/>
          <a:p>
            <a:pPr marL="514350" indent="-514350">
              <a:lnSpc>
                <a:spcPct val="80000"/>
              </a:lnSpc>
            </a:pPr>
            <a:r>
              <a:rPr lang="ru-RU" sz="2800" dirty="0" smtClean="0">
                <a:solidFill>
                  <a:schemeClr val="accent2"/>
                </a:solidFill>
              </a:rPr>
              <a:t>Презентация </a:t>
            </a:r>
            <a:r>
              <a:rPr lang="ru-RU" sz="2800" dirty="0" err="1" smtClean="0">
                <a:solidFill>
                  <a:schemeClr val="accent2"/>
                </a:solidFill>
              </a:rPr>
              <a:t>Акежевой</a:t>
            </a:r>
            <a:r>
              <a:rPr lang="ru-RU" sz="2800" dirty="0" smtClean="0">
                <a:solidFill>
                  <a:schemeClr val="accent2"/>
                </a:solidFill>
              </a:rPr>
              <a:t> Л.Х .,учителя начальных  классов.</a:t>
            </a:r>
            <a:endParaRPr lang="ru-RU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95288" y="260350"/>
            <a:ext cx="84248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4800" b="1" i="1">
                <a:solidFill>
                  <a:srgbClr val="0000FF"/>
                </a:solidFill>
              </a:rPr>
              <a:t>Сердечко  -  се</a:t>
            </a:r>
            <a:r>
              <a:rPr lang="ru-RU" sz="4800" b="1" i="1" u="sng">
                <a:solidFill>
                  <a:srgbClr val="0000FF"/>
                </a:solidFill>
              </a:rPr>
              <a:t>р</a:t>
            </a:r>
            <a:r>
              <a:rPr lang="ru-RU" sz="4800" b="1" i="1">
                <a:solidFill>
                  <a:srgbClr val="FF3300"/>
                </a:solidFill>
              </a:rPr>
              <a:t>д</a:t>
            </a:r>
            <a:r>
              <a:rPr lang="ru-RU" sz="4800" b="1" i="1" u="sng">
                <a:solidFill>
                  <a:srgbClr val="0000FF"/>
                </a:solidFill>
              </a:rPr>
              <a:t>ц</a:t>
            </a:r>
            <a:r>
              <a:rPr lang="ru-RU" sz="4800" b="1" i="1">
                <a:solidFill>
                  <a:srgbClr val="0000FF"/>
                </a:solidFill>
              </a:rPr>
              <a:t>е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ru-RU" sz="4800" b="1" i="1">
              <a:solidFill>
                <a:srgbClr val="0000FF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4800" b="1" i="1">
                <a:solidFill>
                  <a:srgbClr val="0000FF"/>
                </a:solidFill>
              </a:rPr>
              <a:t>Звёзды  -  звё</a:t>
            </a:r>
            <a:r>
              <a:rPr lang="ru-RU" sz="4800" b="1" i="1" u="sng">
                <a:solidFill>
                  <a:srgbClr val="0000FF"/>
                </a:solidFill>
              </a:rPr>
              <a:t>з</a:t>
            </a:r>
            <a:r>
              <a:rPr lang="ru-RU" sz="4800" b="1" i="1">
                <a:solidFill>
                  <a:srgbClr val="FF3300"/>
                </a:solidFill>
              </a:rPr>
              <a:t>д</a:t>
            </a:r>
            <a:r>
              <a:rPr lang="ru-RU" sz="4800" b="1" i="1" u="sng">
                <a:solidFill>
                  <a:srgbClr val="0000FF"/>
                </a:solidFill>
              </a:rPr>
              <a:t>н</a:t>
            </a:r>
            <a:r>
              <a:rPr lang="ru-RU" sz="4800" b="1" i="1">
                <a:solidFill>
                  <a:srgbClr val="0000FF"/>
                </a:solidFill>
              </a:rPr>
              <a:t>ое небо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ru-RU" sz="4800" b="1" i="1">
              <a:solidFill>
                <a:srgbClr val="0000FF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4800" b="1" i="1">
                <a:solidFill>
                  <a:srgbClr val="0000FF"/>
                </a:solidFill>
              </a:rPr>
              <a:t>Солнышко  -  со</a:t>
            </a:r>
            <a:r>
              <a:rPr lang="ru-RU" sz="4800" b="1" i="1">
                <a:solidFill>
                  <a:srgbClr val="FF3300"/>
                </a:solidFill>
              </a:rPr>
              <a:t>л</a:t>
            </a:r>
            <a:r>
              <a:rPr lang="ru-RU" sz="4800" b="1" i="1" u="sng">
                <a:solidFill>
                  <a:srgbClr val="0000FF"/>
                </a:solidFill>
              </a:rPr>
              <a:t>нц</a:t>
            </a:r>
            <a:r>
              <a:rPr lang="ru-RU" sz="4800" b="1" i="1">
                <a:solidFill>
                  <a:srgbClr val="0000FF"/>
                </a:solidFill>
              </a:rPr>
              <a:t>е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ru-RU" sz="4800" b="1" i="1">
              <a:solidFill>
                <a:srgbClr val="0000FF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4800" b="1" i="1">
                <a:solidFill>
                  <a:srgbClr val="0000FF"/>
                </a:solidFill>
              </a:rPr>
              <a:t>Здравие  -  здра</a:t>
            </a:r>
            <a:r>
              <a:rPr lang="ru-RU" sz="4800" b="1" i="1">
                <a:solidFill>
                  <a:srgbClr val="FF3300"/>
                </a:solidFill>
              </a:rPr>
              <a:t>в</a:t>
            </a:r>
            <a:r>
              <a:rPr lang="ru-RU" sz="4800" b="1" i="1" u="sng">
                <a:solidFill>
                  <a:srgbClr val="0000FF"/>
                </a:solidFill>
              </a:rPr>
              <a:t>ств</a:t>
            </a:r>
            <a:r>
              <a:rPr lang="ru-RU" sz="4800" b="1" i="1">
                <a:solidFill>
                  <a:srgbClr val="0000FF"/>
                </a:solidFill>
              </a:rPr>
              <a:t>уй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Picture 3" descr="dotbord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</p:spPr>
      </p:pic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2051050" y="333375"/>
            <a:ext cx="684053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6000" b="1" dirty="0">
                <a:solidFill>
                  <a:srgbClr val="FF3300"/>
                </a:solidFill>
              </a:rPr>
              <a:t>Работа в тетради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179388" y="2420938"/>
            <a:ext cx="874871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4800" b="1">
                <a:solidFill>
                  <a:srgbClr val="0000FF"/>
                </a:solidFill>
              </a:rPr>
              <a:t>Упражнение 16, стр. 118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ru-RU" sz="4800" b="1">
              <a:solidFill>
                <a:srgbClr val="0000FF"/>
              </a:solidFill>
            </a:endParaRPr>
          </a:p>
        </p:txBody>
      </p:sp>
      <p:pic>
        <p:nvPicPr>
          <p:cNvPr id="58380" name="Picture 12" descr="writingonbook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675" y="4129088"/>
            <a:ext cx="3095625" cy="2728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4035" name="Picture 3" descr="dotbord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</p:spPr>
      </p:pic>
      <p:sp>
        <p:nvSpPr>
          <p:cNvPr id="44036" name="WordArt 4"/>
          <p:cNvSpPr>
            <a:spLocks noChangeArrowheads="1" noChangeShapeType="1"/>
          </p:cNvSpPr>
          <p:nvPr/>
        </p:nvSpPr>
        <p:spPr bwMode="auto">
          <a:xfrm>
            <a:off x="1828800" y="0"/>
            <a:ext cx="7008813" cy="154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Физминутка</a:t>
            </a:r>
          </a:p>
        </p:txBody>
      </p:sp>
      <p:pic>
        <p:nvPicPr>
          <p:cNvPr id="44041" name="Picture 9" descr="s1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4438" y="1125538"/>
            <a:ext cx="3987800" cy="5183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3012" name="Picture 4" descr="dotbord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2987675" y="549275"/>
            <a:ext cx="47529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4800" b="1">
                <a:solidFill>
                  <a:srgbClr val="FF3300"/>
                </a:solidFill>
              </a:rPr>
              <a:t>ПОСЛОВИЦА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ru-RU" sz="4800" b="1">
              <a:solidFill>
                <a:srgbClr val="FF3300"/>
              </a:solidFill>
            </a:endParaRP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79388" y="1484313"/>
            <a:ext cx="842486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ru-RU" sz="4000" b="1" i="1">
              <a:solidFill>
                <a:srgbClr val="0000FF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4800" b="1" i="1">
                <a:solidFill>
                  <a:srgbClr val="0000FF"/>
                </a:solidFill>
              </a:rPr>
              <a:t>Сердце матери лучше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4800" b="1" i="1">
                <a:solidFill>
                  <a:srgbClr val="0000FF"/>
                </a:solidFill>
              </a:rPr>
              <a:t>солнца греет.</a:t>
            </a:r>
          </a:p>
        </p:txBody>
      </p:sp>
      <p:pic>
        <p:nvPicPr>
          <p:cNvPr id="43015" name="Picture 7" descr="PE02285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29870">
            <a:off x="6372225" y="3284538"/>
            <a:ext cx="2295525" cy="3330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2711" name="Picture 7" descr="PE0228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557213"/>
            <a:ext cx="3963988" cy="5751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513"/>
            <a:ext cx="9539288" cy="7154863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39750" y="260350"/>
            <a:ext cx="84248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4000" b="1" i="1">
                <a:solidFill>
                  <a:srgbClr val="0000FF"/>
                </a:solidFill>
              </a:rPr>
              <a:t>Мы портрет нарисовали,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4000" b="1" i="1">
                <a:solidFill>
                  <a:srgbClr val="0000FF"/>
                </a:solidFill>
              </a:rPr>
              <a:t>Постарались от души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4000" b="1" i="1">
                <a:solidFill>
                  <a:srgbClr val="0000FF"/>
                </a:solidFill>
              </a:rPr>
              <a:t>От старания сломали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4000" b="1" i="1">
                <a:solidFill>
                  <a:srgbClr val="0000FF"/>
                </a:solidFill>
              </a:rPr>
              <a:t>Все свои карандаши.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ru-RU" sz="4000" b="1" i="1">
              <a:solidFill>
                <a:srgbClr val="0000FF"/>
              </a:solidFill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4000" b="1" i="1">
                <a:solidFill>
                  <a:srgbClr val="0000FF"/>
                </a:solidFill>
              </a:rPr>
              <a:t>И коричневый, и синий,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4000" b="1" i="1">
                <a:solidFill>
                  <a:srgbClr val="0000FF"/>
                </a:solidFill>
              </a:rPr>
              <a:t>И оранжевый сломали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4000" b="1" i="1">
                <a:solidFill>
                  <a:srgbClr val="0000FF"/>
                </a:solidFill>
              </a:rPr>
              <a:t>Всё равно портрет красивый,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4000" b="1" i="1">
                <a:solidFill>
                  <a:srgbClr val="0000FF"/>
                </a:solidFill>
              </a:rPr>
              <a:t>Потому  что это  - мама!</a:t>
            </a:r>
          </a:p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4000" b="1" i="1">
                <a:solidFill>
                  <a:srgbClr val="0000FF"/>
                </a:solidFill>
              </a:rPr>
              <a:t>    П. Синявский</a:t>
            </a:r>
          </a:p>
        </p:txBody>
      </p:sp>
      <p:pic>
        <p:nvPicPr>
          <p:cNvPr id="38918" name="Picture 6" descr="ED0018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386013"/>
            <a:ext cx="2736850" cy="1330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95288" y="908050"/>
            <a:ext cx="84248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ru-RU" sz="4000" b="1" i="1">
              <a:solidFill>
                <a:srgbClr val="0000FF"/>
              </a:solidFill>
            </a:endParaRPr>
          </a:p>
        </p:txBody>
      </p:sp>
      <p:graphicFrame>
        <p:nvGraphicFramePr>
          <p:cNvPr id="37953" name="Group 65"/>
          <p:cNvGraphicFramePr>
            <a:graphicFrameLocks noGrp="1"/>
          </p:cNvGraphicFramePr>
          <p:nvPr/>
        </p:nvGraphicFramePr>
        <p:xfrm>
          <a:off x="900113" y="404813"/>
          <a:ext cx="7920037" cy="5815013"/>
        </p:xfrm>
        <a:graphic>
          <a:graphicData uri="http://schemas.openxmlformats.org/drawingml/2006/table">
            <a:tbl>
              <a:tblPr/>
              <a:tblGrid>
                <a:gridCol w="792162"/>
                <a:gridCol w="790575"/>
                <a:gridCol w="793750"/>
                <a:gridCol w="792163"/>
                <a:gridCol w="792162"/>
                <a:gridCol w="790575"/>
                <a:gridCol w="792163"/>
                <a:gridCol w="793750"/>
                <a:gridCol w="790575"/>
                <a:gridCol w="792162"/>
              </a:tblGrid>
              <a:tr h="145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6927" name="Group 63"/>
          <p:cNvGraphicFramePr>
            <a:graphicFrameLocks noGrp="1"/>
          </p:cNvGraphicFramePr>
          <p:nvPr/>
        </p:nvGraphicFramePr>
        <p:xfrm>
          <a:off x="1476375" y="549275"/>
          <a:ext cx="6143625" cy="4911726"/>
        </p:xfrm>
        <a:graphic>
          <a:graphicData uri="http://schemas.openxmlformats.org/drawingml/2006/table">
            <a:tbl>
              <a:tblPr/>
              <a:tblGrid>
                <a:gridCol w="614363"/>
                <a:gridCol w="614362"/>
                <a:gridCol w="614363"/>
                <a:gridCol w="614362"/>
                <a:gridCol w="614363"/>
                <a:gridCol w="614362"/>
                <a:gridCol w="614363"/>
                <a:gridCol w="614362"/>
                <a:gridCol w="614363"/>
                <a:gridCol w="614362"/>
              </a:tblGrid>
              <a:tr h="1228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7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8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7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95288" y="908050"/>
            <a:ext cx="84248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ru-RU" sz="4000" b="1" i="1">
              <a:solidFill>
                <a:srgbClr val="0000FF"/>
              </a:solidFill>
            </a:endParaRPr>
          </a:p>
        </p:txBody>
      </p:sp>
      <p:sp>
        <p:nvSpPr>
          <p:cNvPr id="46141" name="Rectangle 61"/>
          <p:cNvSpPr>
            <a:spLocks noChangeArrowheads="1"/>
          </p:cNvSpPr>
          <p:nvPr/>
        </p:nvSpPr>
        <p:spPr bwMode="auto">
          <a:xfrm>
            <a:off x="0" y="1773238"/>
            <a:ext cx="88201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4800" b="1">
                <a:solidFill>
                  <a:srgbClr val="0000FF"/>
                </a:solidFill>
              </a:rPr>
              <a:t>Ужастно  интерестно  всё то, что    неизвестно!</a:t>
            </a:r>
          </a:p>
        </p:txBody>
      </p:sp>
      <p:pic>
        <p:nvPicPr>
          <p:cNvPr id="46143" name="Picture 63" descr="ОЧКАРИ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644900"/>
            <a:ext cx="3602038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45" name="Picture 65" descr="dotbord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</p:spPr>
      </p:pic>
      <p:sp>
        <p:nvSpPr>
          <p:cNvPr id="46146" name="Rectangle 66"/>
          <p:cNvSpPr>
            <a:spLocks noChangeArrowheads="1"/>
          </p:cNvSpPr>
          <p:nvPr/>
        </p:nvSpPr>
        <p:spPr bwMode="auto">
          <a:xfrm>
            <a:off x="323850" y="242888"/>
            <a:ext cx="8820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6000" b="1">
                <a:solidFill>
                  <a:srgbClr val="FF3300"/>
                </a:solidFill>
              </a:rPr>
              <a:t>Подумай!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95288" y="908050"/>
            <a:ext cx="84248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ru-RU" sz="4000" b="1" i="1">
              <a:solidFill>
                <a:srgbClr val="0000FF"/>
              </a:solidFill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1773238"/>
            <a:ext cx="88201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4800" b="1">
                <a:solidFill>
                  <a:srgbClr val="0000FF"/>
                </a:solidFill>
              </a:rPr>
              <a:t>Ужасно  интересно  всё то, что    неизвестно!</a:t>
            </a:r>
          </a:p>
        </p:txBody>
      </p:sp>
      <p:pic>
        <p:nvPicPr>
          <p:cNvPr id="59397" name="Picture 5" descr="ОЧКАРИ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3879850"/>
            <a:ext cx="3530600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8" name="Picture 6" descr="dotbord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</p:spPr>
      </p:pic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323850" y="242888"/>
            <a:ext cx="8820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6000" b="1">
                <a:solidFill>
                  <a:srgbClr val="FF3300"/>
                </a:solidFill>
              </a:rPr>
              <a:t>Проверь!</a:t>
            </a:r>
            <a:r>
              <a:rPr lang="ru-RU" sz="4800" b="1">
                <a:solidFill>
                  <a:srgbClr val="FF33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371600" y="457200"/>
            <a:ext cx="6934200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>
                <a:latin typeface="Tahoma" pitchFamily="34" charset="0"/>
                <a:cs typeface="Arial" charset="0"/>
              </a:rPr>
              <a:t>Я способен! </a:t>
            </a:r>
            <a:endParaRPr lang="ru-RU" sz="3600" b="1" i="1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sz="3600" b="1" i="1">
                <a:latin typeface="Tahoma" pitchFamily="34" charset="0"/>
                <a:cs typeface="Arial" charset="0"/>
              </a:rPr>
              <a:t>Я со всем справлюсь! </a:t>
            </a:r>
            <a:endParaRPr lang="ru-RU" sz="3600" b="1" i="1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sz="3600" b="1" i="1">
                <a:latin typeface="Tahoma" pitchFamily="34" charset="0"/>
                <a:cs typeface="Arial" charset="0"/>
              </a:rPr>
              <a:t>Мне нравится учиться! </a:t>
            </a:r>
            <a:endParaRPr lang="ru-RU" sz="3600" b="1" i="1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sz="3600" b="1" i="1">
                <a:latin typeface="Tahoma" pitchFamily="34" charset="0"/>
                <a:cs typeface="Arial" charset="0"/>
              </a:rPr>
              <a:t>Я — хороший ученик! </a:t>
            </a:r>
            <a:endParaRPr lang="ru-RU" sz="3600" b="1" i="1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sz="3600" b="1" i="1">
                <a:latin typeface="Tahoma" pitchFamily="34" charset="0"/>
                <a:cs typeface="Arial" charset="0"/>
              </a:rPr>
              <a:t>Я хочу много знать! </a:t>
            </a:r>
            <a:endParaRPr lang="ru-RU" sz="3600" b="1" i="1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sz="3600" b="1" i="1">
                <a:latin typeface="Tahoma" pitchFamily="34" charset="0"/>
                <a:cs typeface="Arial" charset="0"/>
              </a:rPr>
              <a:t>Я буду много знать!</a:t>
            </a:r>
            <a:endParaRPr lang="ru-RU" sz="3600" b="1" i="1">
              <a:latin typeface="Tahoma" pitchFamily="34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3600" b="1" i="1">
                <a:latin typeface="Tahoma" pitchFamily="34" charset="0"/>
                <a:cs typeface="Arial" charset="0"/>
              </a:rPr>
              <a:t> </a:t>
            </a:r>
            <a:endParaRPr lang="ru-RU" sz="3600" b="1" i="1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3600" b="1" i="1">
              <a:latin typeface="Tahoma" pitchFamily="34" charset="0"/>
            </a:endParaRPr>
          </a:p>
        </p:txBody>
      </p:sp>
      <p:sp>
        <p:nvSpPr>
          <p:cNvPr id="29700" name="Freeform 4"/>
          <p:cNvSpPr>
            <a:spLocks/>
          </p:cNvSpPr>
          <p:nvPr/>
        </p:nvSpPr>
        <p:spPr bwMode="auto">
          <a:xfrm>
            <a:off x="381000" y="152400"/>
            <a:ext cx="8763000" cy="6172200"/>
          </a:xfrm>
          <a:custGeom>
            <a:avLst/>
            <a:gdLst/>
            <a:ahLst/>
            <a:cxnLst>
              <a:cxn ang="0">
                <a:pos x="2848" y="241"/>
              </a:cxn>
              <a:cxn ang="0">
                <a:pos x="3098" y="99"/>
              </a:cxn>
              <a:cxn ang="0">
                <a:pos x="3358" y="45"/>
              </a:cxn>
              <a:cxn ang="0">
                <a:pos x="3632" y="59"/>
              </a:cxn>
              <a:cxn ang="0">
                <a:pos x="3909" y="109"/>
              </a:cxn>
              <a:cxn ang="0">
                <a:pos x="4180" y="172"/>
              </a:cxn>
              <a:cxn ang="0">
                <a:pos x="4293" y="306"/>
              </a:cxn>
              <a:cxn ang="0">
                <a:pos x="5287" y="3029"/>
              </a:cxn>
              <a:cxn ang="0">
                <a:pos x="4764" y="3015"/>
              </a:cxn>
              <a:cxn ang="0">
                <a:pos x="4107" y="2995"/>
              </a:cxn>
              <a:cxn ang="0">
                <a:pos x="3510" y="2975"/>
              </a:cxn>
              <a:cxn ang="0">
                <a:pos x="3150" y="2960"/>
              </a:cxn>
              <a:cxn ang="0">
                <a:pos x="3034" y="2983"/>
              </a:cxn>
              <a:cxn ang="0">
                <a:pos x="3079" y="3058"/>
              </a:cxn>
              <a:cxn ang="0">
                <a:pos x="3063" y="3106"/>
              </a:cxn>
              <a:cxn ang="0">
                <a:pos x="2441" y="3098"/>
              </a:cxn>
              <a:cxn ang="0">
                <a:pos x="2459" y="3048"/>
              </a:cxn>
              <a:cxn ang="0">
                <a:pos x="2452" y="2960"/>
              </a:cxn>
              <a:cxn ang="0">
                <a:pos x="2288" y="2964"/>
              </a:cxn>
              <a:cxn ang="0">
                <a:pos x="1830" y="2981"/>
              </a:cxn>
              <a:cxn ang="0">
                <a:pos x="1191" y="3001"/>
              </a:cxn>
              <a:cxn ang="0">
                <a:pos x="562" y="3019"/>
              </a:cxn>
              <a:cxn ang="0">
                <a:pos x="120" y="3031"/>
              </a:cxn>
              <a:cxn ang="0">
                <a:pos x="1250" y="306"/>
              </a:cxn>
              <a:cxn ang="0">
                <a:pos x="1432" y="154"/>
              </a:cxn>
              <a:cxn ang="0">
                <a:pos x="1706" y="89"/>
              </a:cxn>
              <a:cxn ang="0">
                <a:pos x="1979" y="49"/>
              </a:cxn>
              <a:cxn ang="0">
                <a:pos x="2252" y="53"/>
              </a:cxn>
              <a:cxn ang="0">
                <a:pos x="2508" y="136"/>
              </a:cxn>
              <a:cxn ang="0">
                <a:pos x="2748" y="316"/>
              </a:cxn>
              <a:cxn ang="0">
                <a:pos x="2759" y="274"/>
              </a:cxn>
              <a:cxn ang="0">
                <a:pos x="2525" y="97"/>
              </a:cxn>
              <a:cxn ang="0">
                <a:pos x="2255" y="14"/>
              </a:cxn>
              <a:cxn ang="0">
                <a:pos x="1979" y="6"/>
              </a:cxn>
              <a:cxn ang="0">
                <a:pos x="1699" y="49"/>
              </a:cxn>
              <a:cxn ang="0">
                <a:pos x="1424" y="116"/>
              </a:cxn>
              <a:cxn ang="0">
                <a:pos x="1242" y="266"/>
              </a:cxn>
              <a:cxn ang="0">
                <a:pos x="0" y="3046"/>
              </a:cxn>
              <a:cxn ang="0">
                <a:pos x="120" y="3070"/>
              </a:cxn>
              <a:cxn ang="0">
                <a:pos x="562" y="3058"/>
              </a:cxn>
              <a:cxn ang="0">
                <a:pos x="1191" y="3042"/>
              </a:cxn>
              <a:cxn ang="0">
                <a:pos x="1830" y="3023"/>
              </a:cxn>
              <a:cxn ang="0">
                <a:pos x="2288" y="3007"/>
              </a:cxn>
              <a:cxn ang="0">
                <a:pos x="2445" y="3001"/>
              </a:cxn>
              <a:cxn ang="0">
                <a:pos x="2399" y="3076"/>
              </a:cxn>
              <a:cxn ang="0">
                <a:pos x="2761" y="3147"/>
              </a:cxn>
              <a:cxn ang="0">
                <a:pos x="3125" y="3076"/>
              </a:cxn>
              <a:cxn ang="0">
                <a:pos x="3076" y="3001"/>
              </a:cxn>
              <a:cxn ang="0">
                <a:pos x="3232" y="3007"/>
              </a:cxn>
              <a:cxn ang="0">
                <a:pos x="3696" y="3023"/>
              </a:cxn>
              <a:cxn ang="0">
                <a:pos x="4331" y="3042"/>
              </a:cxn>
              <a:cxn ang="0">
                <a:pos x="4962" y="3058"/>
              </a:cxn>
              <a:cxn ang="0">
                <a:pos x="5402" y="3070"/>
              </a:cxn>
              <a:cxn ang="0">
                <a:pos x="5520" y="3046"/>
              </a:cxn>
              <a:cxn ang="0">
                <a:pos x="4283" y="264"/>
              </a:cxn>
              <a:cxn ang="0">
                <a:pos x="4102" y="112"/>
              </a:cxn>
              <a:cxn ang="0">
                <a:pos x="3823" y="49"/>
              </a:cxn>
              <a:cxn ang="0">
                <a:pos x="3540" y="6"/>
              </a:cxn>
              <a:cxn ang="0">
                <a:pos x="3263" y="12"/>
              </a:cxn>
              <a:cxn ang="0">
                <a:pos x="2994" y="95"/>
              </a:cxn>
              <a:cxn ang="0">
                <a:pos x="2759" y="274"/>
              </a:cxn>
            </a:cxnLst>
            <a:rect l="0" t="0" r="r" b="b"/>
            <a:pathLst>
              <a:path w="5520" h="3147">
                <a:moveTo>
                  <a:pt x="2761" y="326"/>
                </a:moveTo>
                <a:lnTo>
                  <a:pt x="2770" y="318"/>
                </a:lnTo>
                <a:lnTo>
                  <a:pt x="2848" y="241"/>
                </a:lnTo>
                <a:lnTo>
                  <a:pt x="2932" y="183"/>
                </a:lnTo>
                <a:lnTo>
                  <a:pt x="3010" y="136"/>
                </a:lnTo>
                <a:lnTo>
                  <a:pt x="3098" y="99"/>
                </a:lnTo>
                <a:lnTo>
                  <a:pt x="3179" y="71"/>
                </a:lnTo>
                <a:lnTo>
                  <a:pt x="3267" y="51"/>
                </a:lnTo>
                <a:lnTo>
                  <a:pt x="3358" y="45"/>
                </a:lnTo>
                <a:lnTo>
                  <a:pt x="3449" y="41"/>
                </a:lnTo>
                <a:lnTo>
                  <a:pt x="3540" y="49"/>
                </a:lnTo>
                <a:lnTo>
                  <a:pt x="3632" y="59"/>
                </a:lnTo>
                <a:lnTo>
                  <a:pt x="3725" y="71"/>
                </a:lnTo>
                <a:lnTo>
                  <a:pt x="3818" y="89"/>
                </a:lnTo>
                <a:lnTo>
                  <a:pt x="3909" y="109"/>
                </a:lnTo>
                <a:lnTo>
                  <a:pt x="4001" y="130"/>
                </a:lnTo>
                <a:lnTo>
                  <a:pt x="4094" y="154"/>
                </a:lnTo>
                <a:lnTo>
                  <a:pt x="4180" y="172"/>
                </a:lnTo>
                <a:lnTo>
                  <a:pt x="4256" y="296"/>
                </a:lnTo>
                <a:lnTo>
                  <a:pt x="4272" y="306"/>
                </a:lnTo>
                <a:lnTo>
                  <a:pt x="4293" y="306"/>
                </a:lnTo>
                <a:lnTo>
                  <a:pt x="5473" y="3033"/>
                </a:lnTo>
                <a:lnTo>
                  <a:pt x="5402" y="3031"/>
                </a:lnTo>
                <a:lnTo>
                  <a:pt x="5287" y="3029"/>
                </a:lnTo>
                <a:lnTo>
                  <a:pt x="5138" y="3023"/>
                </a:lnTo>
                <a:lnTo>
                  <a:pt x="4962" y="3019"/>
                </a:lnTo>
                <a:lnTo>
                  <a:pt x="4764" y="3015"/>
                </a:lnTo>
                <a:lnTo>
                  <a:pt x="4551" y="3007"/>
                </a:lnTo>
                <a:lnTo>
                  <a:pt x="4331" y="3001"/>
                </a:lnTo>
                <a:lnTo>
                  <a:pt x="4107" y="2995"/>
                </a:lnTo>
                <a:lnTo>
                  <a:pt x="3896" y="2987"/>
                </a:lnTo>
                <a:lnTo>
                  <a:pt x="3696" y="2981"/>
                </a:lnTo>
                <a:lnTo>
                  <a:pt x="3510" y="2975"/>
                </a:lnTo>
                <a:lnTo>
                  <a:pt x="3354" y="2969"/>
                </a:lnTo>
                <a:lnTo>
                  <a:pt x="3232" y="2964"/>
                </a:lnTo>
                <a:lnTo>
                  <a:pt x="3150" y="2960"/>
                </a:lnTo>
                <a:lnTo>
                  <a:pt x="3116" y="2958"/>
                </a:lnTo>
                <a:lnTo>
                  <a:pt x="3070" y="2960"/>
                </a:lnTo>
                <a:lnTo>
                  <a:pt x="3034" y="2983"/>
                </a:lnTo>
                <a:lnTo>
                  <a:pt x="3025" y="3031"/>
                </a:lnTo>
                <a:lnTo>
                  <a:pt x="3063" y="3048"/>
                </a:lnTo>
                <a:lnTo>
                  <a:pt x="3079" y="3058"/>
                </a:lnTo>
                <a:lnTo>
                  <a:pt x="3085" y="3076"/>
                </a:lnTo>
                <a:lnTo>
                  <a:pt x="3081" y="3098"/>
                </a:lnTo>
                <a:lnTo>
                  <a:pt x="3063" y="3106"/>
                </a:lnTo>
                <a:lnTo>
                  <a:pt x="2761" y="3106"/>
                </a:lnTo>
                <a:lnTo>
                  <a:pt x="2459" y="3106"/>
                </a:lnTo>
                <a:lnTo>
                  <a:pt x="2441" y="3098"/>
                </a:lnTo>
                <a:lnTo>
                  <a:pt x="2441" y="3076"/>
                </a:lnTo>
                <a:lnTo>
                  <a:pt x="2445" y="3058"/>
                </a:lnTo>
                <a:lnTo>
                  <a:pt x="2459" y="3048"/>
                </a:lnTo>
                <a:lnTo>
                  <a:pt x="2499" y="3031"/>
                </a:lnTo>
                <a:lnTo>
                  <a:pt x="2490" y="2983"/>
                </a:lnTo>
                <a:lnTo>
                  <a:pt x="2452" y="2960"/>
                </a:lnTo>
                <a:lnTo>
                  <a:pt x="2405" y="2958"/>
                </a:lnTo>
                <a:lnTo>
                  <a:pt x="2374" y="2960"/>
                </a:lnTo>
                <a:lnTo>
                  <a:pt x="2288" y="2964"/>
                </a:lnTo>
                <a:lnTo>
                  <a:pt x="2165" y="2969"/>
                </a:lnTo>
                <a:lnTo>
                  <a:pt x="2012" y="2975"/>
                </a:lnTo>
                <a:lnTo>
                  <a:pt x="1830" y="2981"/>
                </a:lnTo>
                <a:lnTo>
                  <a:pt x="1626" y="2987"/>
                </a:lnTo>
                <a:lnTo>
                  <a:pt x="1412" y="2995"/>
                </a:lnTo>
                <a:lnTo>
                  <a:pt x="1191" y="3001"/>
                </a:lnTo>
                <a:lnTo>
                  <a:pt x="973" y="3007"/>
                </a:lnTo>
                <a:lnTo>
                  <a:pt x="760" y="3015"/>
                </a:lnTo>
                <a:lnTo>
                  <a:pt x="562" y="3019"/>
                </a:lnTo>
                <a:lnTo>
                  <a:pt x="382" y="3023"/>
                </a:lnTo>
                <a:lnTo>
                  <a:pt x="235" y="3029"/>
                </a:lnTo>
                <a:lnTo>
                  <a:pt x="120" y="3031"/>
                </a:lnTo>
                <a:lnTo>
                  <a:pt x="47" y="3033"/>
                </a:lnTo>
                <a:lnTo>
                  <a:pt x="1231" y="306"/>
                </a:lnTo>
                <a:lnTo>
                  <a:pt x="1250" y="306"/>
                </a:lnTo>
                <a:lnTo>
                  <a:pt x="1268" y="296"/>
                </a:lnTo>
                <a:lnTo>
                  <a:pt x="1348" y="172"/>
                </a:lnTo>
                <a:lnTo>
                  <a:pt x="1432" y="154"/>
                </a:lnTo>
                <a:lnTo>
                  <a:pt x="1521" y="132"/>
                </a:lnTo>
                <a:lnTo>
                  <a:pt x="1615" y="110"/>
                </a:lnTo>
                <a:lnTo>
                  <a:pt x="1706" y="89"/>
                </a:lnTo>
                <a:lnTo>
                  <a:pt x="1797" y="71"/>
                </a:lnTo>
                <a:lnTo>
                  <a:pt x="1892" y="61"/>
                </a:lnTo>
                <a:lnTo>
                  <a:pt x="1979" y="49"/>
                </a:lnTo>
                <a:lnTo>
                  <a:pt x="2072" y="45"/>
                </a:lnTo>
                <a:lnTo>
                  <a:pt x="2163" y="45"/>
                </a:lnTo>
                <a:lnTo>
                  <a:pt x="2252" y="53"/>
                </a:lnTo>
                <a:lnTo>
                  <a:pt x="2339" y="71"/>
                </a:lnTo>
                <a:lnTo>
                  <a:pt x="2423" y="99"/>
                </a:lnTo>
                <a:lnTo>
                  <a:pt x="2508" y="136"/>
                </a:lnTo>
                <a:lnTo>
                  <a:pt x="2590" y="183"/>
                </a:lnTo>
                <a:lnTo>
                  <a:pt x="2667" y="241"/>
                </a:lnTo>
                <a:lnTo>
                  <a:pt x="2748" y="316"/>
                </a:lnTo>
                <a:lnTo>
                  <a:pt x="2761" y="328"/>
                </a:lnTo>
                <a:lnTo>
                  <a:pt x="2759" y="326"/>
                </a:lnTo>
                <a:lnTo>
                  <a:pt x="2759" y="274"/>
                </a:lnTo>
                <a:lnTo>
                  <a:pt x="2692" y="211"/>
                </a:lnTo>
                <a:lnTo>
                  <a:pt x="2612" y="146"/>
                </a:lnTo>
                <a:lnTo>
                  <a:pt x="2525" y="97"/>
                </a:lnTo>
                <a:lnTo>
                  <a:pt x="2437" y="59"/>
                </a:lnTo>
                <a:lnTo>
                  <a:pt x="2346" y="32"/>
                </a:lnTo>
                <a:lnTo>
                  <a:pt x="2255" y="14"/>
                </a:lnTo>
                <a:lnTo>
                  <a:pt x="2163" y="4"/>
                </a:lnTo>
                <a:lnTo>
                  <a:pt x="2072" y="2"/>
                </a:lnTo>
                <a:lnTo>
                  <a:pt x="1979" y="6"/>
                </a:lnTo>
                <a:lnTo>
                  <a:pt x="1886" y="18"/>
                </a:lnTo>
                <a:lnTo>
                  <a:pt x="1793" y="32"/>
                </a:lnTo>
                <a:lnTo>
                  <a:pt x="1699" y="49"/>
                </a:lnTo>
                <a:lnTo>
                  <a:pt x="1606" y="71"/>
                </a:lnTo>
                <a:lnTo>
                  <a:pt x="1515" y="91"/>
                </a:lnTo>
                <a:lnTo>
                  <a:pt x="1424" y="116"/>
                </a:lnTo>
                <a:lnTo>
                  <a:pt x="1333" y="136"/>
                </a:lnTo>
                <a:lnTo>
                  <a:pt x="1321" y="146"/>
                </a:lnTo>
                <a:lnTo>
                  <a:pt x="1242" y="266"/>
                </a:lnTo>
                <a:lnTo>
                  <a:pt x="1222" y="264"/>
                </a:lnTo>
                <a:lnTo>
                  <a:pt x="1206" y="276"/>
                </a:lnTo>
                <a:lnTo>
                  <a:pt x="0" y="3046"/>
                </a:lnTo>
                <a:lnTo>
                  <a:pt x="18" y="3076"/>
                </a:lnTo>
                <a:lnTo>
                  <a:pt x="44" y="3074"/>
                </a:lnTo>
                <a:lnTo>
                  <a:pt x="120" y="3070"/>
                </a:lnTo>
                <a:lnTo>
                  <a:pt x="235" y="3068"/>
                </a:lnTo>
                <a:lnTo>
                  <a:pt x="382" y="3064"/>
                </a:lnTo>
                <a:lnTo>
                  <a:pt x="562" y="3058"/>
                </a:lnTo>
                <a:lnTo>
                  <a:pt x="760" y="3056"/>
                </a:lnTo>
                <a:lnTo>
                  <a:pt x="973" y="3048"/>
                </a:lnTo>
                <a:lnTo>
                  <a:pt x="1191" y="3042"/>
                </a:lnTo>
                <a:lnTo>
                  <a:pt x="1412" y="3037"/>
                </a:lnTo>
                <a:lnTo>
                  <a:pt x="1626" y="3031"/>
                </a:lnTo>
                <a:lnTo>
                  <a:pt x="1830" y="3023"/>
                </a:lnTo>
                <a:lnTo>
                  <a:pt x="2012" y="3019"/>
                </a:lnTo>
                <a:lnTo>
                  <a:pt x="2165" y="3011"/>
                </a:lnTo>
                <a:lnTo>
                  <a:pt x="2288" y="3007"/>
                </a:lnTo>
                <a:lnTo>
                  <a:pt x="2374" y="3003"/>
                </a:lnTo>
                <a:lnTo>
                  <a:pt x="2412" y="2999"/>
                </a:lnTo>
                <a:lnTo>
                  <a:pt x="2445" y="3001"/>
                </a:lnTo>
                <a:lnTo>
                  <a:pt x="2459" y="3007"/>
                </a:lnTo>
                <a:lnTo>
                  <a:pt x="2417" y="3031"/>
                </a:lnTo>
                <a:lnTo>
                  <a:pt x="2399" y="3076"/>
                </a:lnTo>
                <a:lnTo>
                  <a:pt x="2414" y="3127"/>
                </a:lnTo>
                <a:lnTo>
                  <a:pt x="2459" y="3147"/>
                </a:lnTo>
                <a:lnTo>
                  <a:pt x="2761" y="3147"/>
                </a:lnTo>
                <a:lnTo>
                  <a:pt x="3063" y="3147"/>
                </a:lnTo>
                <a:lnTo>
                  <a:pt x="3110" y="3127"/>
                </a:lnTo>
                <a:lnTo>
                  <a:pt x="3125" y="3076"/>
                </a:lnTo>
                <a:lnTo>
                  <a:pt x="3107" y="3031"/>
                </a:lnTo>
                <a:lnTo>
                  <a:pt x="3063" y="3007"/>
                </a:lnTo>
                <a:lnTo>
                  <a:pt x="3076" y="3001"/>
                </a:lnTo>
                <a:lnTo>
                  <a:pt x="3110" y="2999"/>
                </a:lnTo>
                <a:lnTo>
                  <a:pt x="3148" y="3003"/>
                </a:lnTo>
                <a:lnTo>
                  <a:pt x="3232" y="3007"/>
                </a:lnTo>
                <a:lnTo>
                  <a:pt x="3354" y="3011"/>
                </a:lnTo>
                <a:lnTo>
                  <a:pt x="3510" y="3019"/>
                </a:lnTo>
                <a:lnTo>
                  <a:pt x="3696" y="3023"/>
                </a:lnTo>
                <a:lnTo>
                  <a:pt x="3896" y="3031"/>
                </a:lnTo>
                <a:lnTo>
                  <a:pt x="4107" y="3037"/>
                </a:lnTo>
                <a:lnTo>
                  <a:pt x="4331" y="3042"/>
                </a:lnTo>
                <a:lnTo>
                  <a:pt x="4551" y="3048"/>
                </a:lnTo>
                <a:lnTo>
                  <a:pt x="4764" y="3056"/>
                </a:lnTo>
                <a:lnTo>
                  <a:pt x="4962" y="3058"/>
                </a:lnTo>
                <a:lnTo>
                  <a:pt x="5138" y="3064"/>
                </a:lnTo>
                <a:lnTo>
                  <a:pt x="5287" y="3068"/>
                </a:lnTo>
                <a:lnTo>
                  <a:pt x="5402" y="3070"/>
                </a:lnTo>
                <a:lnTo>
                  <a:pt x="5477" y="3074"/>
                </a:lnTo>
                <a:lnTo>
                  <a:pt x="5502" y="3076"/>
                </a:lnTo>
                <a:lnTo>
                  <a:pt x="5520" y="3046"/>
                </a:lnTo>
                <a:lnTo>
                  <a:pt x="4322" y="276"/>
                </a:lnTo>
                <a:lnTo>
                  <a:pt x="4302" y="264"/>
                </a:lnTo>
                <a:lnTo>
                  <a:pt x="4283" y="264"/>
                </a:lnTo>
                <a:lnTo>
                  <a:pt x="4200" y="142"/>
                </a:lnTo>
                <a:lnTo>
                  <a:pt x="4192" y="136"/>
                </a:lnTo>
                <a:lnTo>
                  <a:pt x="4102" y="112"/>
                </a:lnTo>
                <a:lnTo>
                  <a:pt x="4009" y="89"/>
                </a:lnTo>
                <a:lnTo>
                  <a:pt x="3918" y="71"/>
                </a:lnTo>
                <a:lnTo>
                  <a:pt x="3823" y="49"/>
                </a:lnTo>
                <a:lnTo>
                  <a:pt x="3729" y="30"/>
                </a:lnTo>
                <a:lnTo>
                  <a:pt x="3636" y="18"/>
                </a:lnTo>
                <a:lnTo>
                  <a:pt x="3540" y="6"/>
                </a:lnTo>
                <a:lnTo>
                  <a:pt x="3449" y="0"/>
                </a:lnTo>
                <a:lnTo>
                  <a:pt x="3358" y="2"/>
                </a:lnTo>
                <a:lnTo>
                  <a:pt x="3263" y="12"/>
                </a:lnTo>
                <a:lnTo>
                  <a:pt x="3176" y="30"/>
                </a:lnTo>
                <a:lnTo>
                  <a:pt x="3083" y="59"/>
                </a:lnTo>
                <a:lnTo>
                  <a:pt x="2994" y="95"/>
                </a:lnTo>
                <a:lnTo>
                  <a:pt x="2910" y="146"/>
                </a:lnTo>
                <a:lnTo>
                  <a:pt x="2825" y="211"/>
                </a:lnTo>
                <a:lnTo>
                  <a:pt x="2759" y="274"/>
                </a:lnTo>
                <a:lnTo>
                  <a:pt x="2761" y="326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80010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1" name="Freeform 5"/>
          <p:cNvSpPr>
            <a:spLocks/>
          </p:cNvSpPr>
          <p:nvPr/>
        </p:nvSpPr>
        <p:spPr bwMode="auto">
          <a:xfrm>
            <a:off x="457200" y="533400"/>
            <a:ext cx="2057400" cy="5562600"/>
          </a:xfrm>
          <a:custGeom>
            <a:avLst/>
            <a:gdLst/>
            <a:ahLst/>
            <a:cxnLst>
              <a:cxn ang="0">
                <a:pos x="0" y="2896"/>
              </a:cxn>
              <a:cxn ang="0">
                <a:pos x="208" y="2675"/>
              </a:cxn>
              <a:cxn ang="0">
                <a:pos x="1319" y="0"/>
              </a:cxn>
              <a:cxn ang="0">
                <a:pos x="1232" y="130"/>
              </a:cxn>
              <a:cxn ang="0">
                <a:pos x="1204" y="130"/>
              </a:cxn>
              <a:cxn ang="0">
                <a:pos x="0" y="2896"/>
              </a:cxn>
            </a:cxnLst>
            <a:rect l="0" t="0" r="r" b="b"/>
            <a:pathLst>
              <a:path w="1319" h="2896">
                <a:moveTo>
                  <a:pt x="0" y="2896"/>
                </a:moveTo>
                <a:lnTo>
                  <a:pt x="208" y="2675"/>
                </a:lnTo>
                <a:lnTo>
                  <a:pt x="1319" y="0"/>
                </a:lnTo>
                <a:lnTo>
                  <a:pt x="1232" y="130"/>
                </a:lnTo>
                <a:lnTo>
                  <a:pt x="1204" y="130"/>
                </a:lnTo>
                <a:lnTo>
                  <a:pt x="0" y="2896"/>
                </a:lnTo>
                <a:close/>
              </a:path>
            </a:pathLst>
          </a:custGeom>
          <a:solidFill>
            <a:srgbClr val="FFFFE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2" name="Freeform 6"/>
          <p:cNvSpPr>
            <a:spLocks/>
          </p:cNvSpPr>
          <p:nvPr/>
        </p:nvSpPr>
        <p:spPr bwMode="auto">
          <a:xfrm>
            <a:off x="609600" y="228600"/>
            <a:ext cx="4191000" cy="6019800"/>
          </a:xfrm>
          <a:custGeom>
            <a:avLst/>
            <a:gdLst/>
            <a:ahLst/>
            <a:cxnLst>
              <a:cxn ang="0">
                <a:pos x="2535" y="280"/>
              </a:cxn>
              <a:cxn ang="0">
                <a:pos x="2453" y="203"/>
              </a:cxn>
              <a:cxn ang="0">
                <a:pos x="2371" y="142"/>
              </a:cxn>
              <a:cxn ang="0">
                <a:pos x="2288" y="96"/>
              </a:cxn>
              <a:cxn ang="0">
                <a:pos x="2202" y="59"/>
              </a:cxn>
              <a:cxn ang="0">
                <a:pos x="2115" y="27"/>
              </a:cxn>
              <a:cxn ang="0">
                <a:pos x="2028" y="12"/>
              </a:cxn>
              <a:cxn ang="0">
                <a:pos x="1937" y="2"/>
              </a:cxn>
              <a:cxn ang="0">
                <a:pos x="1846" y="0"/>
              </a:cxn>
              <a:cxn ang="0">
                <a:pos x="1753" y="4"/>
              </a:cxn>
              <a:cxn ang="0">
                <a:pos x="1662" y="15"/>
              </a:cxn>
              <a:cxn ang="0">
                <a:pos x="1569" y="29"/>
              </a:cxn>
              <a:cxn ang="0">
                <a:pos x="1477" y="49"/>
              </a:cxn>
              <a:cxn ang="0">
                <a:pos x="1384" y="67"/>
              </a:cxn>
              <a:cxn ang="0">
                <a:pos x="1291" y="88"/>
              </a:cxn>
              <a:cxn ang="0">
                <a:pos x="1202" y="114"/>
              </a:cxn>
              <a:cxn ang="0">
                <a:pos x="1111" y="134"/>
              </a:cxn>
              <a:cxn ang="0">
                <a:pos x="0" y="2809"/>
              </a:cxn>
              <a:cxn ang="0">
                <a:pos x="131" y="2776"/>
              </a:cxn>
              <a:cxn ang="0">
                <a:pos x="280" y="2740"/>
              </a:cxn>
              <a:cxn ang="0">
                <a:pos x="443" y="2699"/>
              </a:cxn>
              <a:cxn ang="0">
                <a:pos x="620" y="2661"/>
              </a:cxn>
              <a:cxn ang="0">
                <a:pos x="802" y="2622"/>
              </a:cxn>
              <a:cxn ang="0">
                <a:pos x="995" y="2588"/>
              </a:cxn>
              <a:cxn ang="0">
                <a:pos x="1182" y="2563"/>
              </a:cxn>
              <a:cxn ang="0">
                <a:pos x="1375" y="2541"/>
              </a:cxn>
              <a:cxn ang="0">
                <a:pos x="1562" y="2537"/>
              </a:cxn>
              <a:cxn ang="0">
                <a:pos x="1746" y="2541"/>
              </a:cxn>
              <a:cxn ang="0">
                <a:pos x="1919" y="2565"/>
              </a:cxn>
              <a:cxn ang="0">
                <a:pos x="2079" y="2602"/>
              </a:cxn>
              <a:cxn ang="0">
                <a:pos x="2222" y="2661"/>
              </a:cxn>
              <a:cxn ang="0">
                <a:pos x="2350" y="2746"/>
              </a:cxn>
              <a:cxn ang="0">
                <a:pos x="2457" y="2851"/>
              </a:cxn>
              <a:cxn ang="0">
                <a:pos x="2535" y="2989"/>
              </a:cxn>
              <a:cxn ang="0">
                <a:pos x="2535" y="280"/>
              </a:cxn>
              <a:cxn ang="0">
                <a:pos x="2535" y="280"/>
              </a:cxn>
            </a:cxnLst>
            <a:rect l="0" t="0" r="r" b="b"/>
            <a:pathLst>
              <a:path w="2535" h="2989">
                <a:moveTo>
                  <a:pt x="2535" y="280"/>
                </a:moveTo>
                <a:lnTo>
                  <a:pt x="2453" y="203"/>
                </a:lnTo>
                <a:lnTo>
                  <a:pt x="2371" y="142"/>
                </a:lnTo>
                <a:lnTo>
                  <a:pt x="2288" y="96"/>
                </a:lnTo>
                <a:lnTo>
                  <a:pt x="2202" y="59"/>
                </a:lnTo>
                <a:lnTo>
                  <a:pt x="2115" y="27"/>
                </a:lnTo>
                <a:lnTo>
                  <a:pt x="2028" y="12"/>
                </a:lnTo>
                <a:lnTo>
                  <a:pt x="1937" y="2"/>
                </a:lnTo>
                <a:lnTo>
                  <a:pt x="1846" y="0"/>
                </a:lnTo>
                <a:lnTo>
                  <a:pt x="1753" y="4"/>
                </a:lnTo>
                <a:lnTo>
                  <a:pt x="1662" y="15"/>
                </a:lnTo>
                <a:lnTo>
                  <a:pt x="1569" y="29"/>
                </a:lnTo>
                <a:lnTo>
                  <a:pt x="1477" y="49"/>
                </a:lnTo>
                <a:lnTo>
                  <a:pt x="1384" y="67"/>
                </a:lnTo>
                <a:lnTo>
                  <a:pt x="1291" y="88"/>
                </a:lnTo>
                <a:lnTo>
                  <a:pt x="1202" y="114"/>
                </a:lnTo>
                <a:lnTo>
                  <a:pt x="1111" y="134"/>
                </a:lnTo>
                <a:lnTo>
                  <a:pt x="0" y="2809"/>
                </a:lnTo>
                <a:lnTo>
                  <a:pt x="131" y="2776"/>
                </a:lnTo>
                <a:lnTo>
                  <a:pt x="280" y="2740"/>
                </a:lnTo>
                <a:lnTo>
                  <a:pt x="443" y="2699"/>
                </a:lnTo>
                <a:lnTo>
                  <a:pt x="620" y="2661"/>
                </a:lnTo>
                <a:lnTo>
                  <a:pt x="802" y="2622"/>
                </a:lnTo>
                <a:lnTo>
                  <a:pt x="995" y="2588"/>
                </a:lnTo>
                <a:lnTo>
                  <a:pt x="1182" y="2563"/>
                </a:lnTo>
                <a:lnTo>
                  <a:pt x="1375" y="2541"/>
                </a:lnTo>
                <a:lnTo>
                  <a:pt x="1562" y="2537"/>
                </a:lnTo>
                <a:lnTo>
                  <a:pt x="1746" y="2541"/>
                </a:lnTo>
                <a:lnTo>
                  <a:pt x="1919" y="2565"/>
                </a:lnTo>
                <a:lnTo>
                  <a:pt x="2079" y="2602"/>
                </a:lnTo>
                <a:lnTo>
                  <a:pt x="2222" y="2661"/>
                </a:lnTo>
                <a:lnTo>
                  <a:pt x="2350" y="2746"/>
                </a:lnTo>
                <a:lnTo>
                  <a:pt x="2457" y="2851"/>
                </a:lnTo>
                <a:lnTo>
                  <a:pt x="2535" y="2989"/>
                </a:lnTo>
                <a:lnTo>
                  <a:pt x="2535" y="280"/>
                </a:lnTo>
                <a:lnTo>
                  <a:pt x="2535" y="28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3" name="Freeform 7"/>
          <p:cNvSpPr>
            <a:spLocks/>
          </p:cNvSpPr>
          <p:nvPr/>
        </p:nvSpPr>
        <p:spPr bwMode="auto">
          <a:xfrm>
            <a:off x="7010400" y="533400"/>
            <a:ext cx="1981200" cy="5486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08" y="2677"/>
              </a:cxn>
              <a:cxn ang="0">
                <a:pos x="1315" y="2898"/>
              </a:cxn>
              <a:cxn ang="0">
                <a:pos x="115" y="132"/>
              </a:cxn>
              <a:cxn ang="0">
                <a:pos x="85" y="132"/>
              </a:cxn>
              <a:cxn ang="0">
                <a:pos x="0" y="0"/>
              </a:cxn>
            </a:cxnLst>
            <a:rect l="0" t="0" r="r" b="b"/>
            <a:pathLst>
              <a:path w="1315" h="2898">
                <a:moveTo>
                  <a:pt x="0" y="0"/>
                </a:moveTo>
                <a:lnTo>
                  <a:pt x="1108" y="2677"/>
                </a:lnTo>
                <a:lnTo>
                  <a:pt x="1315" y="2898"/>
                </a:lnTo>
                <a:lnTo>
                  <a:pt x="115" y="132"/>
                </a:lnTo>
                <a:lnTo>
                  <a:pt x="85" y="132"/>
                </a:lnTo>
                <a:lnTo>
                  <a:pt x="0" y="0"/>
                </a:lnTo>
                <a:close/>
              </a:path>
            </a:pathLst>
          </a:custGeom>
          <a:solidFill>
            <a:srgbClr val="FFFFE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4" name="Freeform 8"/>
          <p:cNvSpPr>
            <a:spLocks/>
          </p:cNvSpPr>
          <p:nvPr/>
        </p:nvSpPr>
        <p:spPr bwMode="auto">
          <a:xfrm>
            <a:off x="4800600" y="304800"/>
            <a:ext cx="3946525" cy="5943600"/>
          </a:xfrm>
          <a:custGeom>
            <a:avLst/>
            <a:gdLst/>
            <a:ahLst/>
            <a:cxnLst>
              <a:cxn ang="0">
                <a:pos x="0" y="280"/>
              </a:cxn>
              <a:cxn ang="0">
                <a:pos x="0" y="2989"/>
              </a:cxn>
              <a:cxn ang="0">
                <a:pos x="86" y="2851"/>
              </a:cxn>
              <a:cxn ang="0">
                <a:pos x="195" y="2740"/>
              </a:cxn>
              <a:cxn ang="0">
                <a:pos x="327" y="2657"/>
              </a:cxn>
              <a:cxn ang="0">
                <a:pos x="471" y="2598"/>
              </a:cxn>
              <a:cxn ang="0">
                <a:pos x="633" y="2557"/>
              </a:cxn>
              <a:cxn ang="0">
                <a:pos x="806" y="2537"/>
              </a:cxn>
              <a:cxn ang="0">
                <a:pos x="988" y="2529"/>
              </a:cxn>
              <a:cxn ang="0">
                <a:pos x="1171" y="2537"/>
              </a:cxn>
              <a:cxn ang="0">
                <a:pos x="1362" y="2557"/>
              </a:cxn>
              <a:cxn ang="0">
                <a:pos x="1552" y="2584"/>
              </a:cxn>
              <a:cxn ang="0">
                <a:pos x="1741" y="2618"/>
              </a:cxn>
              <a:cxn ang="0">
                <a:pos x="1921" y="2657"/>
              </a:cxn>
              <a:cxn ang="0">
                <a:pos x="2094" y="2699"/>
              </a:cxn>
              <a:cxn ang="0">
                <a:pos x="2257" y="2738"/>
              </a:cxn>
              <a:cxn ang="0">
                <a:pos x="2403" y="2776"/>
              </a:cxn>
              <a:cxn ang="0">
                <a:pos x="2534" y="2809"/>
              </a:cxn>
              <a:cxn ang="0">
                <a:pos x="1426" y="132"/>
              </a:cxn>
              <a:cxn ang="0">
                <a:pos x="1337" y="110"/>
              </a:cxn>
              <a:cxn ang="0">
                <a:pos x="1244" y="88"/>
              </a:cxn>
              <a:cxn ang="0">
                <a:pos x="1153" y="67"/>
              </a:cxn>
              <a:cxn ang="0">
                <a:pos x="1060" y="49"/>
              </a:cxn>
              <a:cxn ang="0">
                <a:pos x="966" y="27"/>
              </a:cxn>
              <a:cxn ang="0">
                <a:pos x="873" y="15"/>
              </a:cxn>
              <a:cxn ang="0">
                <a:pos x="779" y="4"/>
              </a:cxn>
              <a:cxn ang="0">
                <a:pos x="688" y="0"/>
              </a:cxn>
              <a:cxn ang="0">
                <a:pos x="597" y="2"/>
              </a:cxn>
              <a:cxn ang="0">
                <a:pos x="506" y="12"/>
              </a:cxn>
              <a:cxn ang="0">
                <a:pos x="417" y="27"/>
              </a:cxn>
              <a:cxn ang="0">
                <a:pos x="329" y="59"/>
              </a:cxn>
              <a:cxn ang="0">
                <a:pos x="242" y="94"/>
              </a:cxn>
              <a:cxn ang="0">
                <a:pos x="160" y="142"/>
              </a:cxn>
              <a:cxn ang="0">
                <a:pos x="76" y="203"/>
              </a:cxn>
              <a:cxn ang="0">
                <a:pos x="0" y="280"/>
              </a:cxn>
              <a:cxn ang="0">
                <a:pos x="0" y="280"/>
              </a:cxn>
            </a:cxnLst>
            <a:rect l="0" t="0" r="r" b="b"/>
            <a:pathLst>
              <a:path w="2534" h="2989">
                <a:moveTo>
                  <a:pt x="0" y="280"/>
                </a:moveTo>
                <a:lnTo>
                  <a:pt x="0" y="2989"/>
                </a:lnTo>
                <a:lnTo>
                  <a:pt x="86" y="2851"/>
                </a:lnTo>
                <a:lnTo>
                  <a:pt x="195" y="2740"/>
                </a:lnTo>
                <a:lnTo>
                  <a:pt x="327" y="2657"/>
                </a:lnTo>
                <a:lnTo>
                  <a:pt x="471" y="2598"/>
                </a:lnTo>
                <a:lnTo>
                  <a:pt x="633" y="2557"/>
                </a:lnTo>
                <a:lnTo>
                  <a:pt x="806" y="2537"/>
                </a:lnTo>
                <a:lnTo>
                  <a:pt x="988" y="2529"/>
                </a:lnTo>
                <a:lnTo>
                  <a:pt x="1171" y="2537"/>
                </a:lnTo>
                <a:lnTo>
                  <a:pt x="1362" y="2557"/>
                </a:lnTo>
                <a:lnTo>
                  <a:pt x="1552" y="2584"/>
                </a:lnTo>
                <a:lnTo>
                  <a:pt x="1741" y="2618"/>
                </a:lnTo>
                <a:lnTo>
                  <a:pt x="1921" y="2657"/>
                </a:lnTo>
                <a:lnTo>
                  <a:pt x="2094" y="2699"/>
                </a:lnTo>
                <a:lnTo>
                  <a:pt x="2257" y="2738"/>
                </a:lnTo>
                <a:lnTo>
                  <a:pt x="2403" y="2776"/>
                </a:lnTo>
                <a:lnTo>
                  <a:pt x="2534" y="2809"/>
                </a:lnTo>
                <a:lnTo>
                  <a:pt x="1426" y="132"/>
                </a:lnTo>
                <a:lnTo>
                  <a:pt x="1337" y="110"/>
                </a:lnTo>
                <a:lnTo>
                  <a:pt x="1244" y="88"/>
                </a:lnTo>
                <a:lnTo>
                  <a:pt x="1153" y="67"/>
                </a:lnTo>
                <a:lnTo>
                  <a:pt x="1060" y="49"/>
                </a:lnTo>
                <a:lnTo>
                  <a:pt x="966" y="27"/>
                </a:lnTo>
                <a:lnTo>
                  <a:pt x="873" y="15"/>
                </a:lnTo>
                <a:lnTo>
                  <a:pt x="779" y="4"/>
                </a:lnTo>
                <a:lnTo>
                  <a:pt x="688" y="0"/>
                </a:lnTo>
                <a:lnTo>
                  <a:pt x="597" y="2"/>
                </a:lnTo>
                <a:lnTo>
                  <a:pt x="506" y="12"/>
                </a:lnTo>
                <a:lnTo>
                  <a:pt x="417" y="27"/>
                </a:lnTo>
                <a:lnTo>
                  <a:pt x="329" y="59"/>
                </a:lnTo>
                <a:lnTo>
                  <a:pt x="242" y="94"/>
                </a:lnTo>
                <a:lnTo>
                  <a:pt x="160" y="142"/>
                </a:lnTo>
                <a:lnTo>
                  <a:pt x="76" y="203"/>
                </a:lnTo>
                <a:lnTo>
                  <a:pt x="0" y="280"/>
                </a:lnTo>
                <a:lnTo>
                  <a:pt x="0" y="280"/>
                </a:lnTo>
              </a:path>
            </a:pathLst>
          </a:custGeom>
          <a:noFill/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5" name="Freeform 9"/>
          <p:cNvSpPr>
            <a:spLocks/>
          </p:cNvSpPr>
          <p:nvPr/>
        </p:nvSpPr>
        <p:spPr bwMode="auto">
          <a:xfrm>
            <a:off x="438150" y="5334000"/>
            <a:ext cx="8705850" cy="914400"/>
          </a:xfrm>
          <a:custGeom>
            <a:avLst/>
            <a:gdLst/>
            <a:ahLst/>
            <a:cxnLst>
              <a:cxn ang="0">
                <a:pos x="5277" y="280"/>
              </a:cxn>
              <a:cxn ang="0">
                <a:pos x="5000" y="209"/>
              </a:cxn>
              <a:cxn ang="0">
                <a:pos x="4664" y="128"/>
              </a:cxn>
              <a:cxn ang="0">
                <a:pos x="4295" y="55"/>
              </a:cxn>
              <a:cxn ang="0">
                <a:pos x="3914" y="8"/>
              </a:cxn>
              <a:cxn ang="0">
                <a:pos x="3549" y="8"/>
              </a:cxn>
              <a:cxn ang="0">
                <a:pos x="3214" y="69"/>
              </a:cxn>
              <a:cxn ang="0">
                <a:pos x="2938" y="211"/>
              </a:cxn>
              <a:cxn ang="0">
                <a:pos x="2743" y="460"/>
              </a:cxn>
              <a:cxn ang="0">
                <a:pos x="2558" y="217"/>
              </a:cxn>
              <a:cxn ang="0">
                <a:pos x="2287" y="73"/>
              </a:cxn>
              <a:cxn ang="0">
                <a:pos x="1954" y="12"/>
              </a:cxn>
              <a:cxn ang="0">
                <a:pos x="1583" y="12"/>
              </a:cxn>
              <a:cxn ang="0">
                <a:pos x="1203" y="59"/>
              </a:cxn>
              <a:cxn ang="0">
                <a:pos x="828" y="132"/>
              </a:cxn>
              <a:cxn ang="0">
                <a:pos x="488" y="211"/>
              </a:cxn>
              <a:cxn ang="0">
                <a:pos x="208" y="280"/>
              </a:cxn>
              <a:cxn ang="0">
                <a:pos x="26" y="501"/>
              </a:cxn>
              <a:cxn ang="0">
                <a:pos x="217" y="497"/>
              </a:cxn>
              <a:cxn ang="0">
                <a:pos x="544" y="487"/>
              </a:cxn>
              <a:cxn ang="0">
                <a:pos x="955" y="478"/>
              </a:cxn>
              <a:cxn ang="0">
                <a:pos x="1394" y="464"/>
              </a:cxn>
              <a:cxn ang="0">
                <a:pos x="1812" y="450"/>
              </a:cxn>
              <a:cxn ang="0">
                <a:pos x="2147" y="440"/>
              </a:cxn>
              <a:cxn ang="0">
                <a:pos x="2356" y="432"/>
              </a:cxn>
              <a:cxn ang="0">
                <a:pos x="2428" y="430"/>
              </a:cxn>
              <a:cxn ang="0">
                <a:pos x="2461" y="468"/>
              </a:cxn>
              <a:cxn ang="0">
                <a:pos x="2412" y="491"/>
              </a:cxn>
              <a:cxn ang="0">
                <a:pos x="2410" y="560"/>
              </a:cxn>
              <a:cxn ang="0">
                <a:pos x="2743" y="576"/>
              </a:cxn>
              <a:cxn ang="0">
                <a:pos x="3078" y="560"/>
              </a:cxn>
              <a:cxn ang="0">
                <a:pos x="3072" y="491"/>
              </a:cxn>
              <a:cxn ang="0">
                <a:pos x="3023" y="468"/>
              </a:cxn>
              <a:cxn ang="0">
                <a:pos x="3056" y="430"/>
              </a:cxn>
              <a:cxn ang="0">
                <a:pos x="3132" y="432"/>
              </a:cxn>
              <a:cxn ang="0">
                <a:pos x="3336" y="440"/>
              </a:cxn>
              <a:cxn ang="0">
                <a:pos x="3678" y="450"/>
              </a:cxn>
              <a:cxn ang="0">
                <a:pos x="4089" y="464"/>
              </a:cxn>
              <a:cxn ang="0">
                <a:pos x="4533" y="478"/>
              </a:cxn>
              <a:cxn ang="0">
                <a:pos x="4944" y="487"/>
              </a:cxn>
              <a:cxn ang="0">
                <a:pos x="5269" y="497"/>
              </a:cxn>
              <a:cxn ang="0">
                <a:pos x="5459" y="501"/>
              </a:cxn>
            </a:cxnLst>
            <a:rect l="0" t="0" r="r" b="b"/>
            <a:pathLst>
              <a:path w="5484" h="576">
                <a:moveTo>
                  <a:pt x="5484" y="501"/>
                </a:moveTo>
                <a:lnTo>
                  <a:pt x="5277" y="280"/>
                </a:lnTo>
                <a:lnTo>
                  <a:pt x="5146" y="247"/>
                </a:lnTo>
                <a:lnTo>
                  <a:pt x="5000" y="209"/>
                </a:lnTo>
                <a:lnTo>
                  <a:pt x="4837" y="170"/>
                </a:lnTo>
                <a:lnTo>
                  <a:pt x="4664" y="128"/>
                </a:lnTo>
                <a:lnTo>
                  <a:pt x="4484" y="89"/>
                </a:lnTo>
                <a:lnTo>
                  <a:pt x="4295" y="55"/>
                </a:lnTo>
                <a:lnTo>
                  <a:pt x="4105" y="28"/>
                </a:lnTo>
                <a:lnTo>
                  <a:pt x="3914" y="8"/>
                </a:lnTo>
                <a:lnTo>
                  <a:pt x="3731" y="0"/>
                </a:lnTo>
                <a:lnTo>
                  <a:pt x="3549" y="8"/>
                </a:lnTo>
                <a:lnTo>
                  <a:pt x="3376" y="28"/>
                </a:lnTo>
                <a:lnTo>
                  <a:pt x="3214" y="69"/>
                </a:lnTo>
                <a:lnTo>
                  <a:pt x="3070" y="128"/>
                </a:lnTo>
                <a:lnTo>
                  <a:pt x="2938" y="211"/>
                </a:lnTo>
                <a:lnTo>
                  <a:pt x="2829" y="322"/>
                </a:lnTo>
                <a:lnTo>
                  <a:pt x="2743" y="460"/>
                </a:lnTo>
                <a:lnTo>
                  <a:pt x="2665" y="322"/>
                </a:lnTo>
                <a:lnTo>
                  <a:pt x="2558" y="217"/>
                </a:lnTo>
                <a:lnTo>
                  <a:pt x="2430" y="132"/>
                </a:lnTo>
                <a:lnTo>
                  <a:pt x="2287" y="73"/>
                </a:lnTo>
                <a:lnTo>
                  <a:pt x="2127" y="36"/>
                </a:lnTo>
                <a:lnTo>
                  <a:pt x="1954" y="12"/>
                </a:lnTo>
                <a:lnTo>
                  <a:pt x="1770" y="8"/>
                </a:lnTo>
                <a:lnTo>
                  <a:pt x="1583" y="12"/>
                </a:lnTo>
                <a:lnTo>
                  <a:pt x="1390" y="34"/>
                </a:lnTo>
                <a:lnTo>
                  <a:pt x="1203" y="59"/>
                </a:lnTo>
                <a:lnTo>
                  <a:pt x="1010" y="93"/>
                </a:lnTo>
                <a:lnTo>
                  <a:pt x="828" y="132"/>
                </a:lnTo>
                <a:lnTo>
                  <a:pt x="651" y="170"/>
                </a:lnTo>
                <a:lnTo>
                  <a:pt x="488" y="211"/>
                </a:lnTo>
                <a:lnTo>
                  <a:pt x="339" y="247"/>
                </a:lnTo>
                <a:lnTo>
                  <a:pt x="208" y="280"/>
                </a:lnTo>
                <a:lnTo>
                  <a:pt x="0" y="501"/>
                </a:lnTo>
                <a:lnTo>
                  <a:pt x="26" y="501"/>
                </a:lnTo>
                <a:lnTo>
                  <a:pt x="102" y="499"/>
                </a:lnTo>
                <a:lnTo>
                  <a:pt x="217" y="497"/>
                </a:lnTo>
                <a:lnTo>
                  <a:pt x="364" y="491"/>
                </a:lnTo>
                <a:lnTo>
                  <a:pt x="544" y="487"/>
                </a:lnTo>
                <a:lnTo>
                  <a:pt x="742" y="482"/>
                </a:lnTo>
                <a:lnTo>
                  <a:pt x="955" y="478"/>
                </a:lnTo>
                <a:lnTo>
                  <a:pt x="1173" y="470"/>
                </a:lnTo>
                <a:lnTo>
                  <a:pt x="1394" y="464"/>
                </a:lnTo>
                <a:lnTo>
                  <a:pt x="1608" y="460"/>
                </a:lnTo>
                <a:lnTo>
                  <a:pt x="1812" y="450"/>
                </a:lnTo>
                <a:lnTo>
                  <a:pt x="1994" y="446"/>
                </a:lnTo>
                <a:lnTo>
                  <a:pt x="2147" y="440"/>
                </a:lnTo>
                <a:lnTo>
                  <a:pt x="2270" y="436"/>
                </a:lnTo>
                <a:lnTo>
                  <a:pt x="2356" y="432"/>
                </a:lnTo>
                <a:lnTo>
                  <a:pt x="2392" y="428"/>
                </a:lnTo>
                <a:lnTo>
                  <a:pt x="2428" y="430"/>
                </a:lnTo>
                <a:lnTo>
                  <a:pt x="2456" y="448"/>
                </a:lnTo>
                <a:lnTo>
                  <a:pt x="2461" y="468"/>
                </a:lnTo>
                <a:lnTo>
                  <a:pt x="2441" y="478"/>
                </a:lnTo>
                <a:lnTo>
                  <a:pt x="2412" y="491"/>
                </a:lnTo>
                <a:lnTo>
                  <a:pt x="2401" y="525"/>
                </a:lnTo>
                <a:lnTo>
                  <a:pt x="2410" y="560"/>
                </a:lnTo>
                <a:lnTo>
                  <a:pt x="2441" y="576"/>
                </a:lnTo>
                <a:lnTo>
                  <a:pt x="2743" y="576"/>
                </a:lnTo>
                <a:lnTo>
                  <a:pt x="3045" y="576"/>
                </a:lnTo>
                <a:lnTo>
                  <a:pt x="3078" y="560"/>
                </a:lnTo>
                <a:lnTo>
                  <a:pt x="3085" y="525"/>
                </a:lnTo>
                <a:lnTo>
                  <a:pt x="3072" y="491"/>
                </a:lnTo>
                <a:lnTo>
                  <a:pt x="3045" y="478"/>
                </a:lnTo>
                <a:lnTo>
                  <a:pt x="3023" y="468"/>
                </a:lnTo>
                <a:lnTo>
                  <a:pt x="3029" y="448"/>
                </a:lnTo>
                <a:lnTo>
                  <a:pt x="3056" y="430"/>
                </a:lnTo>
                <a:lnTo>
                  <a:pt x="3094" y="428"/>
                </a:lnTo>
                <a:lnTo>
                  <a:pt x="3132" y="432"/>
                </a:lnTo>
                <a:lnTo>
                  <a:pt x="3214" y="436"/>
                </a:lnTo>
                <a:lnTo>
                  <a:pt x="3336" y="440"/>
                </a:lnTo>
                <a:lnTo>
                  <a:pt x="3492" y="446"/>
                </a:lnTo>
                <a:lnTo>
                  <a:pt x="3678" y="450"/>
                </a:lnTo>
                <a:lnTo>
                  <a:pt x="3878" y="460"/>
                </a:lnTo>
                <a:lnTo>
                  <a:pt x="4089" y="464"/>
                </a:lnTo>
                <a:lnTo>
                  <a:pt x="4313" y="470"/>
                </a:lnTo>
                <a:lnTo>
                  <a:pt x="4533" y="478"/>
                </a:lnTo>
                <a:lnTo>
                  <a:pt x="4746" y="482"/>
                </a:lnTo>
                <a:lnTo>
                  <a:pt x="4944" y="487"/>
                </a:lnTo>
                <a:lnTo>
                  <a:pt x="5120" y="491"/>
                </a:lnTo>
                <a:lnTo>
                  <a:pt x="5269" y="497"/>
                </a:lnTo>
                <a:lnTo>
                  <a:pt x="5384" y="499"/>
                </a:lnTo>
                <a:lnTo>
                  <a:pt x="5459" y="501"/>
                </a:lnTo>
                <a:lnTo>
                  <a:pt x="5484" y="501"/>
                </a:lnTo>
                <a:close/>
              </a:path>
            </a:pathLst>
          </a:custGeom>
          <a:solidFill>
            <a:srgbClr val="FFFFE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9706" name="Picture 6" descr="j04282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62150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95288" y="908050"/>
            <a:ext cx="84248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ru-RU" sz="4000" b="1" i="1">
              <a:solidFill>
                <a:srgbClr val="0000FF"/>
              </a:solidFill>
            </a:endParaRPr>
          </a:p>
        </p:txBody>
      </p:sp>
      <p:pic>
        <p:nvPicPr>
          <p:cNvPr id="61446" name="Picture 6" descr="dotbord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</p:spPr>
      </p:pic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755650" y="188913"/>
            <a:ext cx="8820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6000" b="1">
                <a:solidFill>
                  <a:srgbClr val="FF3300"/>
                </a:solidFill>
              </a:rPr>
              <a:t>Домашнее задание</a:t>
            </a:r>
          </a:p>
        </p:txBody>
      </p:sp>
      <p:pic>
        <p:nvPicPr>
          <p:cNvPr id="61449" name="Picture 9" descr="1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313" y="3500438"/>
            <a:ext cx="4029075" cy="2930525"/>
          </a:xfrm>
          <a:prstGeom prst="rect">
            <a:avLst/>
          </a:prstGeom>
          <a:noFill/>
        </p:spPr>
      </p:pic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323850" y="2205038"/>
            <a:ext cx="88201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4800" b="1">
                <a:solidFill>
                  <a:srgbClr val="0000FF"/>
                </a:solidFill>
              </a:rPr>
              <a:t>В печатной тетради  стр. 44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95288" y="908050"/>
            <a:ext cx="84248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ru-RU" sz="4000" b="1" i="1">
              <a:solidFill>
                <a:srgbClr val="0000FF"/>
              </a:solidFill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684213" y="1628775"/>
            <a:ext cx="896461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/>
              <a:t>Корень мой находится в</a:t>
            </a:r>
            <a:r>
              <a:rPr lang="ru-RU" sz="3600" b="1" u="sng">
                <a:solidFill>
                  <a:schemeClr val="folHlink"/>
                </a:solidFill>
              </a:rPr>
              <a:t> ЦЕНЕ.</a:t>
            </a:r>
            <a:endParaRPr lang="ru-RU" sz="3600" b="1">
              <a:solidFill>
                <a:schemeClr val="folHlink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3600" b="1"/>
              <a:t>В</a:t>
            </a:r>
            <a:r>
              <a:rPr lang="ru-RU" sz="3600" b="1">
                <a:solidFill>
                  <a:schemeClr val="folHlink"/>
                </a:solidFill>
              </a:rPr>
              <a:t> </a:t>
            </a:r>
            <a:r>
              <a:rPr lang="ru-RU" sz="3600" b="1" u="sng">
                <a:solidFill>
                  <a:schemeClr val="folHlink"/>
                </a:solidFill>
              </a:rPr>
              <a:t>ОЧЕРКЕ </a:t>
            </a:r>
            <a:r>
              <a:rPr lang="ru-RU" sz="3600" b="1"/>
              <a:t>найди приставку мне.</a:t>
            </a:r>
          </a:p>
          <a:p>
            <a:pPr marL="342900" indent="-342900">
              <a:spcBef>
                <a:spcPct val="20000"/>
              </a:spcBef>
            </a:pPr>
            <a:r>
              <a:rPr lang="ru-RU" sz="3600" b="1"/>
              <a:t>Суффикс мой в </a:t>
            </a:r>
            <a:r>
              <a:rPr lang="ru-RU" sz="3600" b="1" u="sng">
                <a:solidFill>
                  <a:schemeClr val="folHlink"/>
                </a:solidFill>
              </a:rPr>
              <a:t>ТЕТРАДКЕ</a:t>
            </a:r>
            <a:r>
              <a:rPr lang="ru-RU" sz="3600" b="1">
                <a:solidFill>
                  <a:srgbClr val="3333FF"/>
                </a:solidFill>
              </a:rPr>
              <a:t> </a:t>
            </a:r>
            <a:r>
              <a:rPr lang="ru-RU" sz="3600" b="1"/>
              <a:t>все встречаем,</a:t>
            </a:r>
          </a:p>
          <a:p>
            <a:pPr marL="342900" indent="-342900">
              <a:spcBef>
                <a:spcPct val="20000"/>
              </a:spcBef>
            </a:pPr>
            <a:r>
              <a:rPr lang="ru-RU" sz="3600" b="1"/>
              <a:t>Вся же – в дневнике я и в журнале.</a:t>
            </a:r>
            <a:r>
              <a:rPr lang="ru-RU" sz="3600"/>
              <a:t> 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Отгадай загадку!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1403350" y="5445125"/>
            <a:ext cx="68707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5400" b="1">
                <a:solidFill>
                  <a:srgbClr val="FF3300"/>
                </a:solidFill>
                <a:hlinkClick r:id="" action="ppaction://noaction">
                  <a:snd r:embed="rId3" name="applause.wav"/>
                </a:hlinkClick>
              </a:rPr>
              <a:t>О-ЦЕН-К-А</a:t>
            </a:r>
            <a:endParaRPr lang="ru-RU" sz="54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75"/>
                            </p:stCondLst>
                            <p:childTnLst>
                              <p:par>
                                <p:cTn id="3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  <p:bldP spid="471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2228" name="Picture 4" descr="Рисунок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4005263"/>
            <a:ext cx="2232025" cy="2190750"/>
          </a:xfrm>
          <a:prstGeom prst="rect">
            <a:avLst/>
          </a:prstGeom>
          <a:noFill/>
        </p:spPr>
      </p:pic>
      <p:sp>
        <p:nvSpPr>
          <p:cNvPr id="52229" name="WordArt 5"/>
          <p:cNvSpPr>
            <a:spLocks noChangeArrowheads="1" noChangeShapeType="1"/>
          </p:cNvSpPr>
          <p:nvPr/>
        </p:nvSpPr>
        <p:spPr bwMode="auto">
          <a:xfrm rot="-814245">
            <a:off x="1979613" y="1268413"/>
            <a:ext cx="1046162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FF00">
                        <a:alpha val="50000"/>
                      </a:srgbClr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</a:rPr>
              <a:t>5</a:t>
            </a:r>
          </a:p>
        </p:txBody>
      </p:sp>
      <p:sp>
        <p:nvSpPr>
          <p:cNvPr id="52230" name="WordArt 6"/>
          <p:cNvSpPr>
            <a:spLocks noChangeArrowheads="1" noChangeShapeType="1"/>
          </p:cNvSpPr>
          <p:nvPr/>
        </p:nvSpPr>
        <p:spPr bwMode="auto">
          <a:xfrm>
            <a:off x="5508625" y="908050"/>
            <a:ext cx="12954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"/>
                <a:cs typeface="Arial"/>
              </a:rPr>
              <a:t>5</a:t>
            </a:r>
          </a:p>
        </p:txBody>
      </p:sp>
      <p:sp>
        <p:nvSpPr>
          <p:cNvPr id="52231" name="WordArt 7"/>
          <p:cNvSpPr>
            <a:spLocks noChangeArrowheads="1" noChangeShapeType="1"/>
          </p:cNvSpPr>
          <p:nvPr/>
        </p:nvSpPr>
        <p:spPr bwMode="auto">
          <a:xfrm rot="1263154">
            <a:off x="5292725" y="4508500"/>
            <a:ext cx="1044575" cy="1330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50000">
                      <a:srgbClr val="FFFF00">
                        <a:alpha val="50000"/>
                      </a:srgbClr>
                    </a:gs>
                    <a:gs pos="100000">
                      <a:srgbClr val="FF0000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</a:rPr>
              <a:t>5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 animBg="1"/>
      <p:bldP spid="52230" grpId="0" animBg="1"/>
      <p:bldP spid="522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90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95288" y="908050"/>
            <a:ext cx="84248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endParaRPr lang="ru-RU" sz="4000" b="1" i="1">
              <a:solidFill>
                <a:srgbClr val="0000FF"/>
              </a:solidFill>
            </a:endParaRPr>
          </a:p>
        </p:txBody>
      </p:sp>
      <p:sp>
        <p:nvSpPr>
          <p:cNvPr id="51207" name="WordArt 7"/>
          <p:cNvSpPr>
            <a:spLocks noChangeArrowheads="1" noChangeShapeType="1"/>
          </p:cNvSpPr>
          <p:nvPr/>
        </p:nvSpPr>
        <p:spPr bwMode="auto">
          <a:xfrm>
            <a:off x="827088" y="4365625"/>
            <a:ext cx="7489825" cy="2044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13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Молодцы!</a:t>
            </a:r>
          </a:p>
        </p:txBody>
      </p:sp>
      <p:pic>
        <p:nvPicPr>
          <p:cNvPr id="51208" name="Picture 8" descr="звонок 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665163"/>
            <a:ext cx="3671887" cy="2600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23850" y="1484313"/>
            <a:ext cx="576103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solidFill>
                  <a:srgbClr val="0000FF"/>
                </a:solidFill>
              </a:rPr>
              <a:t>Иногда согласные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solidFill>
                  <a:srgbClr val="0000FF"/>
                </a:solidFill>
              </a:rPr>
              <a:t>Играют с нами в прятки.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solidFill>
                  <a:srgbClr val="0000FF"/>
                </a:solidFill>
              </a:rPr>
              <a:t>Они не произносятся,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solidFill>
                  <a:srgbClr val="0000FF"/>
                </a:solidFill>
              </a:rPr>
              <a:t>Но пишутся в тетрадке.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solidFill>
                  <a:srgbClr val="0000FF"/>
                </a:solidFill>
              </a:rPr>
              <a:t>Чтобы знать, как писать,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solidFill>
                  <a:srgbClr val="0000FF"/>
                </a:solidFill>
              </a:rPr>
              <a:t>Надо слово изменять,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solidFill>
                  <a:srgbClr val="0000FF"/>
                </a:solidFill>
              </a:rPr>
              <a:t>И за звуком непонятным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solidFill>
                  <a:srgbClr val="0000FF"/>
                </a:solidFill>
              </a:rPr>
              <a:t>Быстро гласную искать!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23850" y="0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4400" b="1" i="1">
                <a:solidFill>
                  <a:srgbClr val="FF3300"/>
                </a:solidFill>
              </a:rPr>
              <a:t>Тема:  </a:t>
            </a:r>
            <a:r>
              <a:rPr lang="ru-RU" sz="3600" b="1" i="1">
                <a:solidFill>
                  <a:srgbClr val="FF3300"/>
                </a:solidFill>
              </a:rPr>
              <a:t>Непроизносимые согласные</a:t>
            </a:r>
          </a:p>
        </p:txBody>
      </p:sp>
      <p:pic>
        <p:nvPicPr>
          <p:cNvPr id="32773" name="Picture 5" descr="Рисунок1 Копироват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5688" y="3141663"/>
            <a:ext cx="2663825" cy="2979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18891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i="1">
                <a:solidFill>
                  <a:srgbClr val="0000FF"/>
                </a:solidFill>
              </a:rPr>
              <a:t>Пятнадцатое  декабря.</a:t>
            </a:r>
            <a:br>
              <a:rPr lang="ru-RU" sz="4400" i="1">
                <a:solidFill>
                  <a:srgbClr val="0000FF"/>
                </a:solidFill>
              </a:rPr>
            </a:br>
            <a:r>
              <a:rPr lang="ru-RU" sz="4400" i="1">
                <a:solidFill>
                  <a:srgbClr val="0000FF"/>
                </a:solidFill>
              </a:rPr>
              <a:t>Классная работа.</a:t>
            </a:r>
          </a:p>
        </p:txBody>
      </p:sp>
      <p:pic>
        <p:nvPicPr>
          <p:cNvPr id="31756" name="Picture 12" descr="writingonbook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260350"/>
            <a:ext cx="1476375" cy="1301750"/>
          </a:xfrm>
          <a:prstGeom prst="rect">
            <a:avLst/>
          </a:prstGeom>
          <a:noFill/>
        </p:spPr>
      </p:pic>
      <p:pic>
        <p:nvPicPr>
          <p:cNvPr id="31757" name="Picture 13" descr="русяз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543204">
            <a:off x="1401763" y="2236788"/>
            <a:ext cx="3078162" cy="4103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23" name="Picture 3" descr="dotbord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</p:spPr>
      </p:pic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2195513" y="0"/>
            <a:ext cx="6705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Минутка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чистописания</a:t>
            </a:r>
          </a:p>
        </p:txBody>
      </p:sp>
      <p:pic>
        <p:nvPicPr>
          <p:cNvPr id="30725" name="Picture 5" descr="bd06937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3357563"/>
            <a:ext cx="36036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1916113"/>
            <a:ext cx="91440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800" b="1" i="1">
                <a:solidFill>
                  <a:srgbClr val="0000FF"/>
                </a:solidFill>
              </a:rPr>
              <a:t>с   стн   зн   здн   рц   рдц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4211638" y="4437063"/>
            <a:ext cx="46085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800" b="1" i="1">
                <a:solidFill>
                  <a:srgbClr val="0000FF"/>
                </a:solidFill>
              </a:rPr>
              <a:t>нц    ств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4278" name="Picture 6" descr="h9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4438" y="1628775"/>
            <a:ext cx="3563937" cy="3216275"/>
          </a:xfrm>
          <a:prstGeom prst="rect">
            <a:avLst/>
          </a:prstGeom>
          <a:noFill/>
        </p:spPr>
      </p:pic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684213" y="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6000" b="1">
                <a:solidFill>
                  <a:srgbClr val="FF3300"/>
                </a:solidFill>
              </a:rPr>
              <a:t>Отгадай и запиши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755650" y="494188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6000" b="1">
                <a:solidFill>
                  <a:srgbClr val="0000FF"/>
                </a:solidFill>
              </a:rPr>
              <a:t>Се</a:t>
            </a:r>
            <a:r>
              <a:rPr lang="ru-RU" sz="6000" b="1" u="sng">
                <a:solidFill>
                  <a:srgbClr val="0000FF"/>
                </a:solidFill>
              </a:rPr>
              <a:t>рд</a:t>
            </a:r>
            <a:r>
              <a:rPr lang="ru-RU" sz="6000" b="1">
                <a:solidFill>
                  <a:srgbClr val="0000FF"/>
                </a:solidFill>
              </a:rPr>
              <a:t>ечко – сер</a:t>
            </a:r>
            <a:r>
              <a:rPr lang="ru-RU" sz="6000" b="1">
                <a:solidFill>
                  <a:srgbClr val="FF3300"/>
                </a:solidFill>
              </a:rPr>
              <a:t>д</a:t>
            </a:r>
            <a:r>
              <a:rPr lang="ru-RU" sz="6000" b="1">
                <a:solidFill>
                  <a:srgbClr val="0000FF"/>
                </a:solidFill>
              </a:rPr>
              <a:t>це,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5299" name="Picture 3" descr="space2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765175"/>
            <a:ext cx="3887787" cy="3290888"/>
          </a:xfrm>
          <a:prstGeom prst="rect">
            <a:avLst/>
          </a:prstGeom>
          <a:noFill/>
        </p:spPr>
      </p:pic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-323850" y="4941888"/>
            <a:ext cx="97917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5400" b="1">
                <a:solidFill>
                  <a:srgbClr val="0000FF"/>
                </a:solidFill>
              </a:rPr>
              <a:t>звё</a:t>
            </a:r>
            <a:r>
              <a:rPr lang="ru-RU" sz="5400" b="1" u="sng">
                <a:solidFill>
                  <a:srgbClr val="0000FF"/>
                </a:solidFill>
              </a:rPr>
              <a:t>зд</a:t>
            </a:r>
            <a:r>
              <a:rPr lang="ru-RU" sz="5400" b="1">
                <a:solidFill>
                  <a:srgbClr val="0000FF"/>
                </a:solidFill>
              </a:rPr>
              <a:t>ы – звёз</a:t>
            </a:r>
            <a:r>
              <a:rPr lang="ru-RU" sz="5400" b="1">
                <a:solidFill>
                  <a:srgbClr val="FF3300"/>
                </a:solidFill>
              </a:rPr>
              <a:t>д</a:t>
            </a:r>
            <a:r>
              <a:rPr lang="ru-RU" sz="5400" b="1">
                <a:solidFill>
                  <a:srgbClr val="0000FF"/>
                </a:solidFill>
              </a:rPr>
              <a:t>ное небо,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-252413" y="4365625"/>
            <a:ext cx="9791701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5400" b="1">
                <a:solidFill>
                  <a:srgbClr val="0000FF"/>
                </a:solidFill>
              </a:rPr>
              <a:t>со</a:t>
            </a:r>
            <a:r>
              <a:rPr lang="ru-RU" sz="5400" b="1" u="sng">
                <a:solidFill>
                  <a:srgbClr val="0000FF"/>
                </a:solidFill>
              </a:rPr>
              <a:t>лн</a:t>
            </a:r>
            <a:r>
              <a:rPr lang="ru-RU" sz="5400" b="1">
                <a:solidFill>
                  <a:srgbClr val="0000FF"/>
                </a:solidFill>
              </a:rPr>
              <a:t>ышко – со</a:t>
            </a:r>
            <a:r>
              <a:rPr lang="ru-RU" sz="5400" b="1">
                <a:solidFill>
                  <a:srgbClr val="FF3300"/>
                </a:solidFill>
              </a:rPr>
              <a:t>л</a:t>
            </a:r>
            <a:r>
              <a:rPr lang="ru-RU" sz="5400" b="1">
                <a:solidFill>
                  <a:srgbClr val="0000FF"/>
                </a:solidFill>
              </a:rPr>
              <a:t>нце, </a:t>
            </a:r>
          </a:p>
        </p:txBody>
      </p:sp>
      <p:pic>
        <p:nvPicPr>
          <p:cNvPr id="56325" name="Picture 5" descr="SO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60350"/>
            <a:ext cx="3311525" cy="331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PAS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1338" y="0"/>
            <a:ext cx="9685338" cy="6858000"/>
          </a:xfrm>
          <a:prstGeom prst="rect">
            <a:avLst/>
          </a:prstGeom>
          <a:noFill/>
        </p:spPr>
      </p:pic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4797425"/>
            <a:ext cx="9936163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6000" b="1">
                <a:solidFill>
                  <a:srgbClr val="0000FF"/>
                </a:solidFill>
              </a:rPr>
              <a:t>здра</a:t>
            </a:r>
            <a:r>
              <a:rPr lang="ru-RU" sz="6000" b="1" u="sng">
                <a:solidFill>
                  <a:srgbClr val="0000FF"/>
                </a:solidFill>
              </a:rPr>
              <a:t>в</a:t>
            </a:r>
            <a:r>
              <a:rPr lang="ru-RU" sz="6000" b="1">
                <a:solidFill>
                  <a:srgbClr val="0000FF"/>
                </a:solidFill>
              </a:rPr>
              <a:t>ие - здра</a:t>
            </a:r>
            <a:r>
              <a:rPr lang="ru-RU" sz="6000" b="1">
                <a:solidFill>
                  <a:srgbClr val="FF3300"/>
                </a:solidFill>
              </a:rPr>
              <a:t>в</a:t>
            </a:r>
            <a:r>
              <a:rPr lang="ru-RU" sz="6000" b="1">
                <a:solidFill>
                  <a:srgbClr val="0000FF"/>
                </a:solidFill>
              </a:rPr>
              <a:t>ствуй</a:t>
            </a:r>
          </a:p>
        </p:txBody>
      </p:sp>
      <p:pic>
        <p:nvPicPr>
          <p:cNvPr id="53259" name="Picture 11" descr="Крепкое рукопожат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28571" y="5877272"/>
            <a:ext cx="215429" cy="711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304</Words>
  <Application>Microsoft Office PowerPoint</Application>
  <PresentationFormat>Экран (4:3)</PresentationFormat>
  <Paragraphs>130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Tahoma</vt:lpstr>
      <vt:lpstr>Times New Roman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18</cp:revision>
  <dcterms:created xsi:type="dcterms:W3CDTF">2009-12-11T12:28:02Z</dcterms:created>
  <dcterms:modified xsi:type="dcterms:W3CDTF">2013-06-12T18:41:00Z</dcterms:modified>
</cp:coreProperties>
</file>