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8" r:id="rId3"/>
    <p:sldId id="289" r:id="rId4"/>
    <p:sldId id="290" r:id="rId5"/>
    <p:sldId id="258" r:id="rId6"/>
    <p:sldId id="277" r:id="rId7"/>
    <p:sldId id="276" r:id="rId8"/>
    <p:sldId id="259" r:id="rId9"/>
    <p:sldId id="260" r:id="rId10"/>
    <p:sldId id="278" r:id="rId11"/>
    <p:sldId id="281" r:id="rId12"/>
    <p:sldId id="282" r:id="rId13"/>
    <p:sldId id="283" r:id="rId14"/>
    <p:sldId id="284" r:id="rId15"/>
    <p:sldId id="285" r:id="rId16"/>
    <p:sldId id="28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04800" y="714356"/>
            <a:ext cx="8686800" cy="53657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rgbClr val="00B050"/>
                </a:solidFill>
              </a:rPr>
              <a:t>Число  0</a:t>
            </a:r>
          </a:p>
          <a:p>
            <a:pPr algn="ctr">
              <a:buNone/>
            </a:pPr>
            <a:endParaRPr lang="ru-RU" sz="9600" b="1" dirty="0">
              <a:solidFill>
                <a:srgbClr val="00B050"/>
              </a:solidFill>
            </a:endParaRPr>
          </a:p>
        </p:txBody>
      </p:sp>
      <p:pic>
        <p:nvPicPr>
          <p:cNvPr id="6" name="Рисунок 5" descr="http://i026.radikal.ru/0901/80/42b890d94f9bt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-300000">
            <a:off x="848322" y="2491403"/>
            <a:ext cx="321471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elz-fat.ucoz.ru/Igr/1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300000">
            <a:off x="5337959" y="3314960"/>
            <a:ext cx="242889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8800" b="1" i="1" u="sng" dirty="0" smtClean="0">
                <a:solidFill>
                  <a:srgbClr val="FF0000"/>
                </a:solidFill>
              </a:rPr>
              <a:t>Ничего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8800" b="1" i="1" u="sng" dirty="0" smtClean="0">
                <a:solidFill>
                  <a:srgbClr val="FF0000"/>
                </a:solidFill>
              </a:rPr>
              <a:t>не   значить.</a:t>
            </a:r>
          </a:p>
          <a:p>
            <a:pPr algn="ctr">
              <a:spcBef>
                <a:spcPts val="9000"/>
              </a:spcBef>
              <a:buNone/>
            </a:pPr>
            <a:r>
              <a:rPr lang="ru-RU" sz="8500" b="1" i="1" dirty="0" smtClean="0">
                <a:solidFill>
                  <a:srgbClr val="7030A0"/>
                </a:solidFill>
              </a:rPr>
              <a:t>Немного   забыть.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214313"/>
          <a:ext cx="8686800" cy="64617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2895600"/>
                <a:gridCol w="2895600"/>
              </a:tblGrid>
              <a:tr h="1257304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значение  суммы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257304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>
                          <a:hlinkClick r:id="" action="ppaction://hlinkshowjump?jump=nextslide"/>
                        </a:rPr>
                        <a:t>…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4</a:t>
                      </a:r>
                      <a:endParaRPr lang="ru-RU" sz="7600" b="1" dirty="0"/>
                    </a:p>
                  </a:txBody>
                  <a:tcPr/>
                </a:tc>
              </a:tr>
              <a:tr h="1257304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1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…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1</a:t>
                      </a:r>
                      <a:endParaRPr lang="ru-RU" sz="7600" b="1" dirty="0"/>
                    </a:p>
                  </a:txBody>
                  <a:tcPr/>
                </a:tc>
              </a:tr>
              <a:tr h="1257304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5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…</a:t>
                      </a:r>
                      <a:endParaRPr lang="ru-RU" sz="7600" b="1" dirty="0"/>
                    </a:p>
                  </a:txBody>
                  <a:tcPr/>
                </a:tc>
              </a:tr>
              <a:tr h="1257304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…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7</a:t>
                      </a:r>
                      <a:endParaRPr lang="ru-RU" sz="7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214311"/>
          <a:ext cx="8686800" cy="6518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2895600"/>
                <a:gridCol w="2895600"/>
              </a:tblGrid>
              <a:tr h="1271592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значение  суммы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271592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4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4</a:t>
                      </a:r>
                      <a:endParaRPr lang="ru-RU" sz="7600" b="1" dirty="0"/>
                    </a:p>
                  </a:txBody>
                  <a:tcPr/>
                </a:tc>
              </a:tr>
              <a:tr h="1271592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1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>
                          <a:hlinkClick r:id="" action="ppaction://hlinkshowjump?jump=nextslide"/>
                        </a:rPr>
                        <a:t>…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1</a:t>
                      </a:r>
                      <a:endParaRPr lang="ru-RU" sz="7600" b="1" dirty="0"/>
                    </a:p>
                  </a:txBody>
                  <a:tcPr/>
                </a:tc>
              </a:tr>
              <a:tr h="1271592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5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…</a:t>
                      </a:r>
                      <a:endParaRPr lang="ru-RU" sz="7600" b="1" dirty="0"/>
                    </a:p>
                  </a:txBody>
                  <a:tcPr/>
                </a:tc>
              </a:tr>
              <a:tr h="1271592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…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7</a:t>
                      </a:r>
                      <a:endParaRPr lang="ru-RU" sz="7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14290"/>
          <a:ext cx="8286807" cy="6482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2269"/>
                <a:gridCol w="2762269"/>
                <a:gridCol w="2762269"/>
              </a:tblGrid>
              <a:tr h="1379830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значение  суммы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262398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4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4</a:t>
                      </a:r>
                      <a:endParaRPr lang="ru-RU" sz="7600" b="1" dirty="0"/>
                    </a:p>
                  </a:txBody>
                  <a:tcPr/>
                </a:tc>
              </a:tr>
              <a:tr h="1262398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1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1</a:t>
                      </a:r>
                      <a:endParaRPr lang="ru-RU" sz="7600" b="1" dirty="0"/>
                    </a:p>
                  </a:txBody>
                  <a:tcPr/>
                </a:tc>
              </a:tr>
              <a:tr h="1262398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5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>
                          <a:hlinkClick r:id="" action="ppaction://hlinkshowjump?jump=nextslide"/>
                        </a:rPr>
                        <a:t>…</a:t>
                      </a:r>
                      <a:endParaRPr lang="ru-RU" sz="7600" b="1" dirty="0"/>
                    </a:p>
                  </a:txBody>
                  <a:tcPr/>
                </a:tc>
              </a:tr>
              <a:tr h="1262398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…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7</a:t>
                      </a:r>
                      <a:endParaRPr lang="ru-RU" sz="7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214311"/>
          <a:ext cx="8686800" cy="6518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2895600"/>
                <a:gridCol w="2895600"/>
              </a:tblGrid>
              <a:tr h="1271592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значение  суммы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271592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4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4</a:t>
                      </a:r>
                      <a:endParaRPr lang="ru-RU" sz="7600" b="1" dirty="0"/>
                    </a:p>
                  </a:txBody>
                  <a:tcPr/>
                </a:tc>
              </a:tr>
              <a:tr h="1271592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1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1</a:t>
                      </a:r>
                      <a:endParaRPr lang="ru-RU" sz="7600" b="1" dirty="0"/>
                    </a:p>
                  </a:txBody>
                  <a:tcPr/>
                </a:tc>
              </a:tr>
              <a:tr h="1271592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5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5</a:t>
                      </a:r>
                      <a:endParaRPr lang="ru-RU" sz="7600" b="1" dirty="0"/>
                    </a:p>
                  </a:txBody>
                  <a:tcPr/>
                </a:tc>
              </a:tr>
              <a:tr h="1271592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>
                          <a:hlinkClick r:id="" action="ppaction://hlinkshowjump?jump=nextslide"/>
                        </a:rPr>
                        <a:t>…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7</a:t>
                      </a:r>
                      <a:endParaRPr lang="ru-RU" sz="7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42852"/>
          <a:ext cx="8696356" cy="6454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2895600"/>
                <a:gridCol w="2905156"/>
              </a:tblGrid>
              <a:tr h="1329736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значение  суммы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257304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4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4</a:t>
                      </a:r>
                      <a:endParaRPr lang="ru-RU" sz="7600" b="1" dirty="0"/>
                    </a:p>
                  </a:txBody>
                  <a:tcPr/>
                </a:tc>
              </a:tr>
              <a:tr h="1257304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1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1</a:t>
                      </a:r>
                      <a:endParaRPr lang="ru-RU" sz="7600" b="1" dirty="0"/>
                    </a:p>
                  </a:txBody>
                  <a:tcPr/>
                </a:tc>
              </a:tr>
              <a:tr h="1257304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5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5</a:t>
                      </a:r>
                      <a:endParaRPr lang="ru-RU" sz="7600" b="1" dirty="0"/>
                    </a:p>
                  </a:txBody>
                  <a:tcPr/>
                </a:tc>
              </a:tr>
              <a:tr h="1064918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7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7</a:t>
                      </a:r>
                      <a:endParaRPr lang="ru-RU" sz="7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42851"/>
          <a:ext cx="8686800" cy="65008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2895600"/>
                <a:gridCol w="2895600"/>
              </a:tblGrid>
              <a:tr h="1448058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значение  суммы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263200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4</a:t>
                      </a:r>
                      <a:endParaRPr lang="ru-RU" sz="76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4</a:t>
                      </a:r>
                      <a:endParaRPr lang="ru-RU" sz="76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263200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1</a:t>
                      </a:r>
                      <a:endParaRPr lang="ru-RU" sz="76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1</a:t>
                      </a:r>
                      <a:endParaRPr lang="ru-RU" sz="76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263200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5</a:t>
                      </a:r>
                      <a:endParaRPr lang="ru-RU" sz="76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5</a:t>
                      </a:r>
                      <a:endParaRPr lang="ru-RU" sz="76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263200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7</a:t>
                      </a:r>
                      <a:endParaRPr lang="ru-RU" sz="76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7</a:t>
                      </a:r>
                      <a:endParaRPr lang="ru-RU" sz="76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Пользователь\Рабочий стол\12.bmp"/>
          <p:cNvPicPr>
            <a:picLocks noGrp="1"/>
          </p:cNvPicPr>
          <p:nvPr>
            <p:ph idx="1"/>
          </p:nvPr>
        </p:nvPicPr>
        <p:blipFill>
          <a:blip r:embed="rId2"/>
          <a:srcRect l="15515" t="15847" r="62061" b="15847"/>
          <a:stretch>
            <a:fillRect/>
          </a:stretch>
        </p:blipFill>
        <p:spPr bwMode="auto">
          <a:xfrm>
            <a:off x="2285984" y="285728"/>
            <a:ext cx="3929090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Пользователь\Рабочий стол\мама\для мамы 0нуль0\25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85728"/>
            <a:ext cx="7715304" cy="6238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Пользователь\Рабочий стол\мама\для мамы 0нуль0\nol-pamjatnik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42852"/>
            <a:ext cx="7572428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786874" cy="5508645"/>
          </a:xfrm>
        </p:spPr>
        <p:txBody>
          <a:bodyPr>
            <a:noAutofit/>
          </a:bodyPr>
          <a:lstStyle/>
          <a:p>
            <a:pPr algn="ctr">
              <a:spcBef>
                <a:spcPts val="6600"/>
              </a:spcBef>
              <a:buNone/>
            </a:pPr>
            <a:r>
              <a:rPr lang="ru-RU" sz="14000" b="1" dirty="0" smtClean="0">
                <a:solidFill>
                  <a:srgbClr val="0070C0"/>
                </a:solidFill>
              </a:rPr>
              <a:t>«Ноль</a:t>
            </a:r>
          </a:p>
          <a:p>
            <a:pPr algn="ctr">
              <a:spcBef>
                <a:spcPts val="6600"/>
              </a:spcBef>
              <a:buNone/>
            </a:pPr>
            <a:r>
              <a:rPr lang="ru-RU" sz="14000" b="1" dirty="0" smtClean="0">
                <a:solidFill>
                  <a:srgbClr val="0070C0"/>
                </a:solidFill>
              </a:rPr>
              <a:t>внимания»</a:t>
            </a:r>
            <a:endParaRPr lang="ru-RU" sz="1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6000792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9000" b="1" i="1" dirty="0" smtClean="0">
                <a:solidFill>
                  <a:srgbClr val="7030A0"/>
                </a:solidFill>
              </a:rPr>
              <a:t>Полное  равнодушие.</a:t>
            </a:r>
          </a:p>
          <a:p>
            <a:pPr algn="ctr">
              <a:spcBef>
                <a:spcPts val="6600"/>
              </a:spcBef>
              <a:buNone/>
            </a:pPr>
            <a:r>
              <a:rPr lang="ru-RU" sz="9000" b="1" i="1" dirty="0" smtClean="0">
                <a:solidFill>
                  <a:srgbClr val="7030A0"/>
                </a:solidFill>
              </a:rPr>
              <a:t>В   центре   внимания.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10000"/>
              </a:lnSpc>
              <a:spcBef>
                <a:spcPts val="6600"/>
              </a:spcBef>
              <a:buNone/>
            </a:pPr>
            <a:r>
              <a:rPr lang="ru-RU" sz="9000" b="1" i="1" u="sng" dirty="0" smtClean="0">
                <a:solidFill>
                  <a:srgbClr val="FF0000"/>
                </a:solidFill>
              </a:rPr>
              <a:t>Полное   равнодушие.</a:t>
            </a:r>
          </a:p>
          <a:p>
            <a:pPr algn="ctr">
              <a:lnSpc>
                <a:spcPct val="120000"/>
              </a:lnSpc>
              <a:spcBef>
                <a:spcPts val="7200"/>
              </a:spcBef>
              <a:buNone/>
            </a:pPr>
            <a:r>
              <a:rPr lang="ru-RU" sz="9000" b="1" i="1" dirty="0" smtClean="0">
                <a:solidFill>
                  <a:srgbClr val="7030A0"/>
                </a:solidFill>
              </a:rPr>
              <a:t>В  центре  внимания.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77318" cy="6429420"/>
          </a:xfrm>
        </p:spPr>
        <p:txBody>
          <a:bodyPr>
            <a:noAutofit/>
          </a:bodyPr>
          <a:lstStyle/>
          <a:p>
            <a:pPr algn="ctr">
              <a:lnSpc>
                <a:spcPts val="15500"/>
              </a:lnSpc>
              <a:buNone/>
            </a:pPr>
            <a:r>
              <a:rPr lang="ru-RU" sz="14000" b="1" dirty="0" smtClean="0">
                <a:solidFill>
                  <a:srgbClr val="0070C0"/>
                </a:solidFill>
              </a:rPr>
              <a:t>«Ноль  </a:t>
            </a:r>
          </a:p>
          <a:p>
            <a:pPr algn="ctr">
              <a:lnSpc>
                <a:spcPts val="15500"/>
              </a:lnSpc>
              <a:buNone/>
            </a:pPr>
            <a:r>
              <a:rPr lang="ru-RU" sz="14000" b="1" dirty="0" smtClean="0">
                <a:solidFill>
                  <a:srgbClr val="0070C0"/>
                </a:solidFill>
              </a:rPr>
              <a:t>без  палочки»</a:t>
            </a:r>
            <a:endParaRPr lang="ru-RU" sz="1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52"/>
            <a:ext cx="8686800" cy="657229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8800" b="1" i="1" dirty="0" smtClean="0">
                <a:solidFill>
                  <a:srgbClr val="7030A0"/>
                </a:solidFill>
              </a:rPr>
              <a:t>Ничего 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8800" b="1" i="1" dirty="0" smtClean="0">
                <a:solidFill>
                  <a:srgbClr val="7030A0"/>
                </a:solidFill>
              </a:rPr>
              <a:t>не  значить.</a:t>
            </a:r>
          </a:p>
          <a:p>
            <a:pPr algn="ctr">
              <a:spcBef>
                <a:spcPts val="9000"/>
              </a:spcBef>
              <a:buNone/>
            </a:pPr>
            <a:r>
              <a:rPr lang="ru-RU" sz="8500" b="1" i="1" dirty="0" smtClean="0">
                <a:solidFill>
                  <a:srgbClr val="7030A0"/>
                </a:solidFill>
              </a:rPr>
              <a:t>Немного  забыть.</a:t>
            </a:r>
            <a:endParaRPr lang="ru-RU" sz="85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474</TotalTime>
  <Words>135</Words>
  <PresentationFormat>Экран (4:3)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44</cp:revision>
  <dcterms:modified xsi:type="dcterms:W3CDTF">2013-03-26T14:12:27Z</dcterms:modified>
</cp:coreProperties>
</file>