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3" r:id="rId2"/>
    <p:sldId id="267" r:id="rId3"/>
    <p:sldId id="268" r:id="rId4"/>
    <p:sldId id="274" r:id="rId5"/>
    <p:sldId id="275" r:id="rId6"/>
    <p:sldId id="276" r:id="rId7"/>
    <p:sldId id="278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29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B3F37-767A-413E-9E1B-2DE5987CB5DF}" type="datetimeFigureOut">
              <a:rPr lang="ru-RU" smtClean="0"/>
              <a:pPr/>
              <a:t>18.02.2013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F9E4F-07D2-4D3F-AFED-048BE7444C1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B3F37-767A-413E-9E1B-2DE5987CB5DF}" type="datetimeFigureOut">
              <a:rPr lang="ru-RU" smtClean="0"/>
              <a:pPr/>
              <a:t>18.02.2013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F9E4F-07D2-4D3F-AFED-048BE7444C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B3F37-767A-413E-9E1B-2DE5987CB5DF}" type="datetimeFigureOut">
              <a:rPr lang="ru-RU" smtClean="0"/>
              <a:pPr/>
              <a:t>18.02.2013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F9E4F-07D2-4D3F-AFED-048BE7444C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B3F37-767A-413E-9E1B-2DE5987CB5DF}" type="datetimeFigureOut">
              <a:rPr lang="ru-RU" smtClean="0"/>
              <a:pPr/>
              <a:t>18.02.2013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F9E4F-07D2-4D3F-AFED-048BE7444C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B3F37-767A-413E-9E1B-2DE5987CB5DF}" type="datetimeFigureOut">
              <a:rPr lang="ru-RU" smtClean="0"/>
              <a:pPr/>
              <a:t>18.02.2013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E02F9E4F-07D2-4D3F-AFED-048BE7444C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B3F37-767A-413E-9E1B-2DE5987CB5DF}" type="datetimeFigureOut">
              <a:rPr lang="ru-RU" smtClean="0"/>
              <a:pPr/>
              <a:t>18.02.2013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F9E4F-07D2-4D3F-AFED-048BE7444C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B3F37-767A-413E-9E1B-2DE5987CB5DF}" type="datetimeFigureOut">
              <a:rPr lang="ru-RU" smtClean="0"/>
              <a:pPr/>
              <a:t>18.02.2013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F9E4F-07D2-4D3F-AFED-048BE7444C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B3F37-767A-413E-9E1B-2DE5987CB5DF}" type="datetimeFigureOut">
              <a:rPr lang="ru-RU" smtClean="0"/>
              <a:pPr/>
              <a:t>18.02.2013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F9E4F-07D2-4D3F-AFED-048BE7444C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B3F37-767A-413E-9E1B-2DE5987CB5DF}" type="datetimeFigureOut">
              <a:rPr lang="ru-RU" smtClean="0"/>
              <a:pPr/>
              <a:t>18.02.2013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F9E4F-07D2-4D3F-AFED-048BE7444C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B3F37-767A-413E-9E1B-2DE5987CB5DF}" type="datetimeFigureOut">
              <a:rPr lang="ru-RU" smtClean="0"/>
              <a:pPr/>
              <a:t>18.02.2013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F9E4F-07D2-4D3F-AFED-048BE7444C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B3F37-767A-413E-9E1B-2DE5987CB5DF}" type="datetimeFigureOut">
              <a:rPr lang="ru-RU" smtClean="0"/>
              <a:pPr/>
              <a:t>18.02.2013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F9E4F-07D2-4D3F-AFED-048BE7444C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2000" r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C0B3F37-767A-413E-9E1B-2DE5987CB5DF}" type="datetimeFigureOut">
              <a:rPr lang="ru-RU" smtClean="0"/>
              <a:pPr/>
              <a:t>18.02.2013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02F9E4F-07D2-4D3F-AFED-048BE7444C1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dissolve/>
  </p:transition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60648"/>
            <a:ext cx="8229600" cy="4709160"/>
          </a:xfrm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Самый крупный грызун Мурманской области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43010" name="Picture 2" descr="http://img0.liveinternet.ru/images/attach/b/0/21372/21372422_amp4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835696" y="692696"/>
            <a:ext cx="5040560" cy="504056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3995936" y="5661248"/>
            <a:ext cx="122020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dirty="0">
                <a:solidFill>
                  <a:schemeClr val="bg1"/>
                </a:solidFill>
              </a:rPr>
              <a:t>бобр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30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260648"/>
            <a:ext cx="8229600" cy="4709160"/>
          </a:xfrm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Какие памятники старины сохранились в Коле? 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36866" name="Picture 2" descr="http://www.wise-travel.ru/image/14189-2000-20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7" y="980728"/>
            <a:ext cx="4126058" cy="3096344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611560" y="4221088"/>
            <a:ext cx="36724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</a:rPr>
              <a:t>Благовещенский собор</a:t>
            </a:r>
            <a:endParaRPr lang="ru-RU" sz="2800" dirty="0">
              <a:solidFill>
                <a:schemeClr val="bg1"/>
              </a:solidFill>
            </a:endParaRPr>
          </a:p>
        </p:txBody>
      </p:sp>
      <p:pic>
        <p:nvPicPr>
          <p:cNvPr id="36868" name="Picture 4" descr="http://shopcaravan.ru/sites/default/files/imagecache/150x150/vladimirovi4/kola_krest_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8104" y="2996952"/>
            <a:ext cx="2771987" cy="2088232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4572000" y="5661248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400" dirty="0">
                <a:solidFill>
                  <a:schemeClr val="bg1"/>
                </a:solidFill>
              </a:rPr>
              <a:t>Деревянный крест, которому поклонялись моряки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404664"/>
            <a:ext cx="8229600" cy="4709160"/>
          </a:xfrm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Какая церковь построена без единого гвоздя? 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37890" name="Picture 2" descr="http://ozd.rzd.ru/dbmm/images/23/121/1792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5816" y="980728"/>
            <a:ext cx="3672408" cy="4843974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195736" y="5949280"/>
            <a:ext cx="522252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>
                <a:solidFill>
                  <a:schemeClr val="bg1"/>
                </a:solidFill>
              </a:rPr>
              <a:t>Успенская церковь в Варзуге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332656"/>
            <a:ext cx="8229600" cy="4709160"/>
          </a:xfrm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Как называется реликтовое озеро Мурманской области?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39552" y="4365104"/>
            <a:ext cx="828092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</a:rPr>
              <a:t>Реликтовое</a:t>
            </a:r>
            <a:r>
              <a:rPr lang="ru-RU" sz="2800" dirty="0" smtClean="0">
                <a:solidFill>
                  <a:schemeClr val="bg1"/>
                </a:solidFill>
              </a:rPr>
              <a:t> </a:t>
            </a:r>
            <a:r>
              <a:rPr lang="ru-RU" sz="2800" b="1" dirty="0" smtClean="0">
                <a:solidFill>
                  <a:schemeClr val="bg1"/>
                </a:solidFill>
              </a:rPr>
              <a:t>озеро</a:t>
            </a:r>
            <a:r>
              <a:rPr lang="ru-RU" sz="2800" dirty="0" smtClean="0">
                <a:solidFill>
                  <a:schemeClr val="bg1"/>
                </a:solidFill>
              </a:rPr>
              <a:t> Могильное находится на острове </a:t>
            </a:r>
            <a:r>
              <a:rPr lang="ru-RU" sz="2800" dirty="0" err="1" smtClean="0">
                <a:solidFill>
                  <a:schemeClr val="bg1"/>
                </a:solidFill>
              </a:rPr>
              <a:t>Кильдин</a:t>
            </a:r>
            <a:r>
              <a:rPr lang="ru-RU" sz="2800" dirty="0" smtClean="0">
                <a:solidFill>
                  <a:schemeClr val="bg1"/>
                </a:solidFill>
              </a:rPr>
              <a:t>, который раскинулся неподалеку от Кольского полуострова.</a:t>
            </a:r>
            <a:endParaRPr lang="ru-RU" sz="2800" dirty="0">
              <a:solidFill>
                <a:schemeClr val="bg1"/>
              </a:solidFill>
            </a:endParaRPr>
          </a:p>
        </p:txBody>
      </p:sp>
      <p:pic>
        <p:nvPicPr>
          <p:cNvPr id="44036" name="Picture 4" descr="http://upload.wikimedia.org/wikipedia/commons/9/97/Lake_Mogilnoye.jpg?uselang=ru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556792"/>
            <a:ext cx="7704856" cy="2376264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88640"/>
            <a:ext cx="8229600" cy="4709160"/>
          </a:xfrm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Назовите имя первой саамской поэтессы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 flipH="1">
            <a:off x="5508104" y="5301208"/>
            <a:ext cx="305562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err="1" smtClean="0">
                <a:solidFill>
                  <a:schemeClr val="bg1"/>
                </a:solidFill>
              </a:rPr>
              <a:t>Октябрина</a:t>
            </a:r>
            <a:r>
              <a:rPr lang="ru-RU" sz="3600" dirty="0" smtClean="0">
                <a:solidFill>
                  <a:schemeClr val="bg1"/>
                </a:solidFill>
              </a:rPr>
              <a:t> Воронова</a:t>
            </a:r>
            <a:endParaRPr lang="ru-RU" sz="3600" dirty="0">
              <a:solidFill>
                <a:schemeClr val="bg1"/>
              </a:solidFill>
            </a:endParaRPr>
          </a:p>
        </p:txBody>
      </p:sp>
      <p:pic>
        <p:nvPicPr>
          <p:cNvPr id="45060" name="Picture 4" descr="http://do.gendocs.ru/pars_docs/tw_refs/319/318845/318845_html_m352b828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8104" y="1124744"/>
            <a:ext cx="3035388" cy="3816424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251520" y="1844824"/>
            <a:ext cx="5112568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</a:rPr>
              <a:t>Хочу остаться на земле</a:t>
            </a:r>
            <a:br>
              <a:rPr lang="ru-RU" sz="2800" dirty="0" smtClean="0">
                <a:solidFill>
                  <a:schemeClr val="bg1"/>
                </a:solidFill>
              </a:rPr>
            </a:br>
            <a:r>
              <a:rPr lang="ru-RU" sz="2800" dirty="0" smtClean="0">
                <a:solidFill>
                  <a:schemeClr val="bg1"/>
                </a:solidFill>
              </a:rPr>
              <a:t>Хотя бы искоркой в золе,</a:t>
            </a:r>
            <a:br>
              <a:rPr lang="ru-RU" sz="2800" dirty="0" smtClean="0">
                <a:solidFill>
                  <a:schemeClr val="bg1"/>
                </a:solidFill>
              </a:rPr>
            </a:br>
            <a:r>
              <a:rPr lang="ru-RU" sz="2800" dirty="0" smtClean="0">
                <a:solidFill>
                  <a:schemeClr val="bg1"/>
                </a:solidFill>
              </a:rPr>
              <a:t>Хотя б в скупом рассвете дня,</a:t>
            </a:r>
            <a:br>
              <a:rPr lang="ru-RU" sz="2800" dirty="0" smtClean="0">
                <a:solidFill>
                  <a:schemeClr val="bg1"/>
                </a:solidFill>
              </a:rPr>
            </a:br>
            <a:r>
              <a:rPr lang="ru-RU" sz="2800" dirty="0" smtClean="0">
                <a:solidFill>
                  <a:schemeClr val="bg1"/>
                </a:solidFill>
              </a:rPr>
              <a:t>Чтоб дети помнили меня.</a:t>
            </a:r>
            <a:br>
              <a:rPr lang="ru-RU" sz="2800" dirty="0" smtClean="0">
                <a:solidFill>
                  <a:schemeClr val="bg1"/>
                </a:solidFill>
              </a:rPr>
            </a:br>
            <a:r>
              <a:rPr lang="ru-RU" sz="2800" dirty="0" smtClean="0">
                <a:solidFill>
                  <a:schemeClr val="bg1"/>
                </a:solidFill>
              </a:rPr>
              <a:t>Хоть малым лучиком во мгле – </a:t>
            </a:r>
            <a:br>
              <a:rPr lang="ru-RU" sz="2800" dirty="0" smtClean="0">
                <a:solidFill>
                  <a:schemeClr val="bg1"/>
                </a:solidFill>
              </a:rPr>
            </a:br>
            <a:r>
              <a:rPr lang="ru-RU" sz="2800" dirty="0" smtClean="0">
                <a:solidFill>
                  <a:schemeClr val="bg1"/>
                </a:solidFill>
              </a:rPr>
              <a:t>Хочу </a:t>
            </a:r>
            <a:br>
              <a:rPr lang="ru-RU" sz="2800" dirty="0" smtClean="0">
                <a:solidFill>
                  <a:schemeClr val="bg1"/>
                </a:solidFill>
              </a:rPr>
            </a:br>
            <a:r>
              <a:rPr lang="ru-RU" sz="2800" dirty="0" smtClean="0">
                <a:solidFill>
                  <a:schemeClr val="bg1"/>
                </a:solidFill>
              </a:rPr>
              <a:t>остаться</a:t>
            </a:r>
            <a:br>
              <a:rPr lang="ru-RU" sz="2800" dirty="0" smtClean="0">
                <a:solidFill>
                  <a:schemeClr val="bg1"/>
                </a:solidFill>
              </a:rPr>
            </a:br>
            <a:r>
              <a:rPr lang="ru-RU" sz="2800" dirty="0" smtClean="0">
                <a:solidFill>
                  <a:schemeClr val="bg1"/>
                </a:solidFill>
              </a:rPr>
              <a:t>на земле!</a:t>
            </a:r>
            <a:endParaRPr lang="ru-RU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5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332656"/>
            <a:ext cx="8229600" cy="4709160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chemeClr val="bg1"/>
                </a:solidFill>
              </a:rPr>
              <a:t>Отгадайте о ком идёт речь?</a:t>
            </a:r>
            <a:br>
              <a:rPr lang="ru-RU" sz="3600" dirty="0" smtClean="0">
                <a:solidFill>
                  <a:schemeClr val="bg1"/>
                </a:solidFill>
              </a:rPr>
            </a:br>
            <a:r>
              <a:rPr lang="ru-RU" sz="3600" dirty="0" smtClean="0">
                <a:solidFill>
                  <a:schemeClr val="bg1"/>
                </a:solidFill>
              </a:rPr>
              <a:t>«Крошечные создания с мешочками золота за спиной, которыми фантазия саамов населила леса, горы и ущелья Лапландии. Они – подземные жители</a:t>
            </a:r>
            <a:endParaRPr lang="ru-RU" sz="3600" dirty="0">
              <a:solidFill>
                <a:schemeClr val="bg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83568" y="4293096"/>
            <a:ext cx="482453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 smtClean="0">
                <a:solidFill>
                  <a:schemeClr val="bg1"/>
                </a:solidFill>
              </a:rPr>
              <a:t>Это </a:t>
            </a:r>
            <a:r>
              <a:rPr lang="ru-RU" sz="3200" dirty="0" err="1" smtClean="0">
                <a:solidFill>
                  <a:schemeClr val="bg1"/>
                </a:solidFill>
              </a:rPr>
              <a:t>чахкли</a:t>
            </a:r>
            <a:r>
              <a:rPr lang="ru-RU" sz="3200" dirty="0" smtClean="0">
                <a:solidFill>
                  <a:schemeClr val="bg1"/>
                </a:solidFill>
              </a:rPr>
              <a:t> – маленькие, голые люди, которые живут под землёй.</a:t>
            </a:r>
            <a:endParaRPr lang="ru-RU" sz="3200" dirty="0">
              <a:solidFill>
                <a:schemeClr val="bg1"/>
              </a:solidFill>
            </a:endParaRPr>
          </a:p>
        </p:txBody>
      </p:sp>
      <p:pic>
        <p:nvPicPr>
          <p:cNvPr id="46082" name="Picture 2" descr="http://www.bukvaved.net/uploads/posts/2012-03/1331415327_origina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0152" y="3356992"/>
            <a:ext cx="2913112" cy="3364645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2000"/>
                                        <p:tgtEl>
                                          <p:spTgt spid="46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63688" y="2420888"/>
            <a:ext cx="5426743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8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Молодцы!</a:t>
            </a:r>
            <a:endParaRPr lang="ru-RU" sz="88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389</TotalTime>
  <Words>86</Words>
  <Application>Microsoft Office PowerPoint</Application>
  <PresentationFormat>Экран (4:3)</PresentationFormat>
  <Paragraphs>15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Апекс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Оксана</dc:creator>
  <cp:lastModifiedBy>Оксана</cp:lastModifiedBy>
  <cp:revision>26</cp:revision>
  <dcterms:created xsi:type="dcterms:W3CDTF">2013-02-14T16:36:54Z</dcterms:created>
  <dcterms:modified xsi:type="dcterms:W3CDTF">2013-02-18T14:27:18Z</dcterms:modified>
</cp:coreProperties>
</file>