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77" r:id="rId4"/>
    <p:sldId id="276" r:id="rId5"/>
    <p:sldId id="259" r:id="rId6"/>
    <p:sldId id="260" r:id="rId7"/>
    <p:sldId id="278" r:id="rId8"/>
    <p:sldId id="262" r:id="rId9"/>
    <p:sldId id="261" r:id="rId10"/>
    <p:sldId id="263" r:id="rId11"/>
    <p:sldId id="264" r:id="rId12"/>
    <p:sldId id="266" r:id="rId13"/>
    <p:sldId id="265" r:id="rId14"/>
    <p:sldId id="267" r:id="rId15"/>
    <p:sldId id="281" r:id="rId16"/>
    <p:sldId id="269" r:id="rId17"/>
    <p:sldId id="270" r:id="rId18"/>
    <p:sldId id="271" r:id="rId19"/>
    <p:sldId id="273" r:id="rId20"/>
    <p:sldId id="279" r:id="rId21"/>
    <p:sldId id="274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3657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00B050"/>
                </a:solidFill>
              </a:rPr>
              <a:t>Число  7</a:t>
            </a:r>
          </a:p>
          <a:p>
            <a:pPr algn="ctr">
              <a:buNone/>
            </a:pPr>
            <a:endParaRPr lang="ru-RU" sz="9600" b="1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http://moyaradost.ru/uploads/posts/2009-07/1246604636_1240053936_61c39afa200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-300000">
            <a:off x="1057789" y="2900386"/>
            <a:ext cx="2956455" cy="30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27.media.tumblr.com/tumblr_kzty6imE751qaju23o1_r1_500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300000">
            <a:off x="4991590" y="2923145"/>
            <a:ext cx="328614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7  Чудес  света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002060"/>
                </a:solidFill>
              </a:rPr>
              <a:t>храм  греческой  богини  </a:t>
            </a:r>
            <a:r>
              <a:rPr lang="ru-RU" sz="4900" b="1" i="1" dirty="0" smtClean="0">
                <a:solidFill>
                  <a:srgbClr val="002060"/>
                </a:solidFill>
              </a:rPr>
              <a:t>А</a:t>
            </a:r>
            <a:r>
              <a:rPr lang="ru-RU" sz="4000" b="1" i="1" dirty="0" smtClean="0">
                <a:solidFill>
                  <a:srgbClr val="002060"/>
                </a:solidFill>
              </a:rPr>
              <a:t>ртемиды</a:t>
            </a:r>
            <a:endParaRPr lang="ru-RU" sz="4000" i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http://www.dialbforblog.com/archives/181/artemis_templex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778674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430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7  Чудес  света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002060"/>
                </a:solidFill>
              </a:rPr>
              <a:t>З</a:t>
            </a:r>
            <a:r>
              <a:rPr lang="ru-RU" b="1" dirty="0" smtClean="0">
                <a:solidFill>
                  <a:srgbClr val="002060"/>
                </a:solidFill>
              </a:rPr>
              <a:t>евс  </a:t>
            </a:r>
            <a:r>
              <a:rPr lang="ru-RU" sz="4400" b="1" dirty="0" smtClean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лимпийский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http://img-fotki.yandex.ru/get/4513/152657887.0/0_6bd98_50c02f72_XL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8736"/>
            <a:ext cx="5500726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430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7  Чудес  света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гробница  Царя  </a:t>
            </a:r>
            <a:r>
              <a:rPr lang="ru-RU" sz="4400" b="1" dirty="0" err="1" smtClean="0">
                <a:solidFill>
                  <a:srgbClr val="002060"/>
                </a:solidFill>
              </a:rPr>
              <a:t>м</a:t>
            </a:r>
            <a:r>
              <a:rPr lang="ru-RU" b="1" dirty="0" err="1" smtClean="0">
                <a:solidFill>
                  <a:srgbClr val="002060"/>
                </a:solidFill>
              </a:rPr>
              <a:t>авсола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http://merlin.pl/Civilization-IV-Complete-Edition_Take-2,images_zdjecia,27,5026555052979_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8"/>
            <a:ext cx="6929486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7  Чудес  света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4900" b="1" dirty="0" smtClean="0">
                <a:solidFill>
                  <a:srgbClr val="002060"/>
                </a:solidFill>
              </a:rPr>
              <a:t>к</a:t>
            </a:r>
            <a:r>
              <a:rPr lang="ru-RU" sz="4000" b="1" dirty="0" smtClean="0">
                <a:solidFill>
                  <a:srgbClr val="002060"/>
                </a:solidFill>
              </a:rPr>
              <a:t>олосс   </a:t>
            </a:r>
            <a:r>
              <a:rPr lang="ru-RU" sz="4900" b="1" dirty="0" err="1" smtClean="0">
                <a:solidFill>
                  <a:srgbClr val="002060"/>
                </a:solidFill>
              </a:rPr>
              <a:t>р</a:t>
            </a:r>
            <a:r>
              <a:rPr lang="ru-RU" sz="4000" b="1" dirty="0" err="1" smtClean="0">
                <a:solidFill>
                  <a:srgbClr val="002060"/>
                </a:solidFill>
              </a:rPr>
              <a:t>одосский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http://lifeglobe.net/media/entry/417/12_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357298"/>
            <a:ext cx="4143404" cy="535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7  Чудес  света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4900" b="1" dirty="0" smtClean="0">
                <a:solidFill>
                  <a:srgbClr val="002060"/>
                </a:solidFill>
              </a:rPr>
              <a:t>а</a:t>
            </a:r>
            <a:r>
              <a:rPr lang="ru-RU" sz="4000" b="1" dirty="0" smtClean="0">
                <a:solidFill>
                  <a:srgbClr val="002060"/>
                </a:solidFill>
              </a:rPr>
              <a:t>лександрийский  маяк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http://900igr.net/datai/strany/7-chudes-sveta-1.files/0009-008-Majak-v-Aleksandrii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428736"/>
            <a:ext cx="428628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397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3425" y="142853"/>
          <a:ext cx="8777730" cy="6725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5910"/>
                <a:gridCol w="2925910"/>
                <a:gridCol w="2925910"/>
              </a:tblGrid>
              <a:tr h="1482829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значение  суммы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8079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3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hlinkClick r:id="" action="ppaction://hlinkshowjump?jump=nextslide"/>
                        </a:rPr>
                        <a:t>...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8079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…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2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8079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6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1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…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8079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…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3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42874"/>
          <a:ext cx="86868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1300167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значение  суммы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0167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3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4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0167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hlinkClick r:id="" action="ppaction://hlinkshowjump?jump=nextslide"/>
                        </a:rPr>
                        <a:t>…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2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0167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6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1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…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0167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…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3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42874"/>
          <a:ext cx="86868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1300167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значение  суммы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0167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3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4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0167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5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2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0167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6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1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hlinkClick r:id="" action="ppaction://hlinkshowjump?jump=nextslide"/>
                        </a:rPr>
                        <a:t>…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0167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…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3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42874"/>
          <a:ext cx="86868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1300167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значение  суммы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0167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3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4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0167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5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2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0167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6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1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0167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>
                          <a:hlinkClick r:id="" action="ppaction://hlinkshowjump?jump=nextslide"/>
                        </a:rPr>
                        <a:t>…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3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77318" cy="5508645"/>
          </a:xfrm>
        </p:spPr>
        <p:txBody>
          <a:bodyPr>
            <a:noAutofit/>
          </a:bodyPr>
          <a:lstStyle/>
          <a:p>
            <a:pPr algn="ctr">
              <a:spcBef>
                <a:spcPts val="6600"/>
              </a:spcBef>
              <a:buNone/>
            </a:pPr>
            <a:r>
              <a:rPr lang="ru-RU" sz="14000" b="1" dirty="0" smtClean="0">
                <a:solidFill>
                  <a:srgbClr val="0070C0"/>
                </a:solidFill>
              </a:rPr>
              <a:t>За  семью  печатями</a:t>
            </a:r>
            <a:endParaRPr lang="ru-RU" sz="1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42876"/>
          <a:ext cx="86868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1285879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значение  суммы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5879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3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4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5879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5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2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5879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6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1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5879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4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3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14314"/>
          <a:ext cx="86868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1285879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слагаемое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B050"/>
                          </a:solidFill>
                        </a:rPr>
                        <a:t>значение  суммы</a:t>
                      </a:r>
                      <a:endParaRPr lang="ru-RU" sz="4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5879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3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4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285879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5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2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285879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6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1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285879"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4</a:t>
                      </a:r>
                      <a:endParaRPr lang="ru-RU" sz="8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3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7</a:t>
                      </a:r>
                      <a:endParaRPr lang="ru-RU" sz="8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Автор: </a:t>
            </a:r>
            <a:r>
              <a:rPr lang="ru-RU" dirty="0" err="1" smtClean="0">
                <a:solidFill>
                  <a:srgbClr val="002060"/>
                </a:solidFill>
              </a:rPr>
              <a:t>Нагайцева</a:t>
            </a:r>
            <a:r>
              <a:rPr lang="ru-RU" dirty="0" smtClean="0">
                <a:solidFill>
                  <a:srgbClr val="002060"/>
                </a:solidFill>
              </a:rPr>
              <a:t> И.В.,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учитель начальных классов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МБОУ  «СОШ № 34»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г. Бийска  Алтайского края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500726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ru-RU" sz="8000" b="1" i="1" dirty="0" smtClean="0">
                <a:solidFill>
                  <a:srgbClr val="7030A0"/>
                </a:solidFill>
              </a:rPr>
              <a:t>Что-то непонятное, скрытое.</a:t>
            </a:r>
          </a:p>
          <a:p>
            <a:pPr algn="ctr">
              <a:lnSpc>
                <a:spcPct val="150000"/>
              </a:lnSpc>
              <a:spcBef>
                <a:spcPts val="6600"/>
              </a:spcBef>
              <a:buNone/>
            </a:pPr>
            <a:r>
              <a:rPr lang="ru-RU" sz="8000" b="1" i="1" dirty="0" smtClean="0">
                <a:solidFill>
                  <a:srgbClr val="7030A0"/>
                </a:solidFill>
              </a:rPr>
              <a:t>Читало 7 человек.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143668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6600"/>
              </a:spcBef>
              <a:buNone/>
            </a:pPr>
            <a:r>
              <a:rPr lang="ru-RU" sz="8000" b="1" i="1" u="sng" dirty="0" smtClean="0">
                <a:solidFill>
                  <a:srgbClr val="FF0000"/>
                </a:solidFill>
              </a:rPr>
              <a:t>Что-то непонятное, скрытое.</a:t>
            </a:r>
          </a:p>
          <a:p>
            <a:pPr algn="ctr">
              <a:lnSpc>
                <a:spcPct val="150000"/>
              </a:lnSpc>
              <a:spcBef>
                <a:spcPts val="6600"/>
              </a:spcBef>
              <a:buNone/>
            </a:pPr>
            <a:r>
              <a:rPr lang="ru-RU" sz="8000" b="1" i="1" dirty="0" smtClean="0">
                <a:solidFill>
                  <a:srgbClr val="7030A0"/>
                </a:solidFill>
              </a:rPr>
              <a:t>Читало 7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3657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3000" b="1" dirty="0" smtClean="0">
                <a:solidFill>
                  <a:srgbClr val="0070C0"/>
                </a:solidFill>
              </a:rPr>
              <a:t>Семи пядей во   лбу</a:t>
            </a:r>
            <a:endParaRPr lang="ru-RU" sz="13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60007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000" b="1" i="1" dirty="0" smtClean="0">
                <a:solidFill>
                  <a:srgbClr val="7030A0"/>
                </a:solidFill>
              </a:rPr>
              <a:t>Умный,  мудрый  человек.</a:t>
            </a:r>
          </a:p>
          <a:p>
            <a:pPr algn="ctr">
              <a:spcBef>
                <a:spcPts val="9000"/>
              </a:spcBef>
              <a:buNone/>
            </a:pPr>
            <a:r>
              <a:rPr lang="ru-RU" sz="8000" b="1" i="1" dirty="0" smtClean="0">
                <a:solidFill>
                  <a:srgbClr val="7030A0"/>
                </a:solidFill>
              </a:rPr>
              <a:t>Человек с модной причёской</a:t>
            </a:r>
            <a:endParaRPr lang="ru-RU" sz="8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57232"/>
            <a:ext cx="8686800" cy="578647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8000" b="1" i="1" u="sng" dirty="0" smtClean="0">
                <a:solidFill>
                  <a:srgbClr val="FF0000"/>
                </a:solidFill>
              </a:rPr>
              <a:t>Умный,  мудрый  человек.</a:t>
            </a:r>
          </a:p>
          <a:p>
            <a:pPr algn="ctr">
              <a:spcBef>
                <a:spcPts val="9000"/>
              </a:spcBef>
              <a:buNone/>
            </a:pPr>
            <a:r>
              <a:rPr lang="ru-RU" sz="8000" b="1" i="1" dirty="0" smtClean="0">
                <a:solidFill>
                  <a:srgbClr val="7030A0"/>
                </a:solidFill>
              </a:rPr>
              <a:t>Человек с модной причёской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114300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           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                     7  Чудес  света</a:t>
            </a:r>
            <a:r>
              <a:rPr lang="ru-RU" sz="5400" b="1" dirty="0" smtClean="0">
                <a:solidFill>
                  <a:srgbClr val="C00000"/>
                </a:solidFill>
              </a:rPr>
              <a:t/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/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002060"/>
                </a:solidFill>
              </a:rPr>
              <a:t>пирамиды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http://www.fedpress.ru/sites/fedpress/files/evgesha/news/piramid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071810"/>
            <a:ext cx="435771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m001.bcm.ru/1560/97638b2f-8548-43f1-b061-8fef1c97ba98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42" y="1285860"/>
            <a:ext cx="4714900" cy="361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42918"/>
            <a:ext cx="8686800" cy="114300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7  Чудес  света</a:t>
            </a:r>
            <a:r>
              <a:rPr lang="ru-RU" sz="5400" b="1" dirty="0" smtClean="0">
                <a:solidFill>
                  <a:srgbClr val="C00000"/>
                </a:solidFill>
              </a:rPr>
              <a:t/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висячие  Сады 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 царицы   </a:t>
            </a:r>
            <a:r>
              <a:rPr lang="ru-RU" sz="4400" b="1" i="1" dirty="0" smtClean="0">
                <a:solidFill>
                  <a:srgbClr val="002060"/>
                </a:solidFill>
              </a:rPr>
              <a:t>С</a:t>
            </a:r>
            <a:r>
              <a:rPr lang="ru-RU" b="1" i="1" dirty="0" smtClean="0">
                <a:solidFill>
                  <a:srgbClr val="002060"/>
                </a:solidFill>
              </a:rPr>
              <a:t>емирамиды</a:t>
            </a:r>
            <a:r>
              <a:rPr lang="ru-RU" sz="5400" b="1" dirty="0" smtClean="0">
                <a:solidFill>
                  <a:srgbClr val="C00000"/>
                </a:solidFill>
              </a:rPr>
              <a:t/>
            </a:r>
            <a:br>
              <a:rPr lang="ru-RU" sz="5400" b="1" dirty="0" smtClean="0">
                <a:solidFill>
                  <a:srgbClr val="C00000"/>
                </a:solidFill>
              </a:rPr>
            </a:br>
            <a:endParaRPr lang="ru-RU" sz="5400" dirty="0"/>
          </a:p>
        </p:txBody>
      </p:sp>
      <p:pic>
        <p:nvPicPr>
          <p:cNvPr id="4" name="Содержимое 3" descr="http://s60.radikal.ru/i168/0903/7b/01ccf575be3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735811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184</TotalTime>
  <Words>183</Words>
  <PresentationFormat>Экран (4:3)</PresentationFormat>
  <Paragraphs>112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                                 7  Чудес  света  пирамиды</vt:lpstr>
      <vt:lpstr>7  Чудес  света висячие  Сады   царицы   Семирамиды </vt:lpstr>
      <vt:lpstr>7  Чудес  света храм  греческой  богини  Артемиды</vt:lpstr>
      <vt:lpstr>7  Чудес  света Зевс  Олимпийский</vt:lpstr>
      <vt:lpstr>7  Чудес  света гробница  Царя  мавсола</vt:lpstr>
      <vt:lpstr>7  Чудес  света колосс   родосский</vt:lpstr>
      <vt:lpstr>7  Чудес  света александрийский  маяк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29</cp:revision>
  <dcterms:modified xsi:type="dcterms:W3CDTF">2013-03-26T13:40:38Z</dcterms:modified>
</cp:coreProperties>
</file>