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43240" y="3383280"/>
          <a:ext cx="5263705" cy="2965860"/>
        </p:xfrm>
        <a:graphic>
          <a:graphicData uri="http://schemas.openxmlformats.org/drawingml/2006/table">
            <a:tbl>
              <a:tblPr/>
              <a:tblGrid>
                <a:gridCol w="5263705"/>
              </a:tblGrid>
              <a:tr h="269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B0"/>
                    </a:solidFill>
                  </a:tcPr>
                </a:tc>
              </a:tr>
              <a:tr h="26915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Двое в пусты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9404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47661" y="785794"/>
            <a:ext cx="64648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Притча «Двое в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пустыне»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143932" cy="6608994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26915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B0"/>
                    </a:solidFill>
                  </a:tcPr>
                </a:tc>
              </a:tr>
              <a:tr h="26915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              </a:t>
                      </a:r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Через </a:t>
                      </a:r>
                      <a:r>
                        <a:rPr lang="ru-RU" sz="32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пустыню шли двое и о чём-то </a:t>
                      </a:r>
                      <a:r>
                        <a:rPr lang="ru-RU" sz="3200" b="1" cap="none" spc="0" dirty="0" err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разгорячённо</a:t>
                      </a:r>
                      <a:r>
                        <a:rPr lang="ru-RU" sz="32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спорили. Один, то и дело, облизывая тонкие сухие губы с застывшим на них желтоватым налётом, страстно что-то доказывал второму, но тот лишь презрительно морщился и хрипло усмехался: «Безумны твои речи», — и в свою очередь начинал развивать </a:t>
                      </a:r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собственные. </a:t>
                      </a:r>
                      <a:r>
                        <a:rPr lang="ru-RU" sz="32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идеи. Но вскоре первый </a:t>
                      </a:r>
                      <a:r>
                        <a:rPr lang="ru-RU" sz="3200" dirty="0"/>
                        <a:t>нетерпеливо перебивал второго, и всё начиналось сначала. Каждый из них отстаивал свою правоту, старался продемонстрировать свою силу, стремился обратить в свою веру. 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1" descr="Двое в пустыне"/>
          <p:cNvPicPr>
            <a:picLocks noChangeAspect="1" noChangeArrowheads="1"/>
          </p:cNvPicPr>
          <p:nvPr/>
        </p:nvPicPr>
        <p:blipFill>
          <a:blip r:embed="rId2"/>
          <a:srcRect l="1538" t="56611" r="1539" b="7363"/>
          <a:stretch>
            <a:fillRect/>
          </a:stretch>
        </p:blipFill>
        <p:spPr bwMode="auto">
          <a:xfrm>
            <a:off x="0" y="4357670"/>
            <a:ext cx="9144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вот уже на пороге ночи спор перешёл в ссору, и уже готова была вспыхнуть вражда. И каждый уже кричал другому, что может обойтись и без него. И тогда они, не сговариваясь, решили пойти врозь — каждый своей дорогой. Их уже обступила холодная мрачная ночь. И вокруг простиралась пустыня. И первый дерзко шагнул во тьму.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1" descr="Двое в пустыне"/>
          <p:cNvPicPr>
            <a:picLocks noChangeAspect="1" noChangeArrowheads="1"/>
          </p:cNvPicPr>
          <p:nvPr/>
        </p:nvPicPr>
        <p:blipFill>
          <a:blip r:embed="rId2"/>
          <a:srcRect l="1538" t="56611" r="1539" b="7363"/>
          <a:stretch>
            <a:fillRect/>
          </a:stretch>
        </p:blipFill>
        <p:spPr bwMode="auto">
          <a:xfrm>
            <a:off x="0" y="4357670"/>
            <a:ext cx="9144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5" y="2143116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Предположи, 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как закончилась эта история?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вскоре он услышал за собой шаги своего спутника и подумал: «Какая во мне сила! Он пошёл за мной, потому что он не может обойтись без меня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Всё-таки как он слаб! Надо пойти за ним, чтобы уберечь его от бед и опасностей, иначе это будет лежать на моей совести», </a:t>
            </a:r>
            <a:endParaRPr lang="ru-RU" sz="32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— </a:t>
            </a:r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думал в это время другой, догоняя </a:t>
            </a:r>
            <a:r>
              <a:rPr lang="ru-RU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первого.</a:t>
            </a:r>
            <a:endParaRPr lang="ru-RU" sz="32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1" descr="Двое в пустыне"/>
          <p:cNvPicPr>
            <a:picLocks noChangeAspect="1" noChangeArrowheads="1"/>
          </p:cNvPicPr>
          <p:nvPr/>
        </p:nvPicPr>
        <p:blipFill>
          <a:blip r:embed="rId2"/>
          <a:srcRect l="1538" t="56611" r="1539" b="7363"/>
          <a:stretch>
            <a:fillRect/>
          </a:stretch>
        </p:blipFill>
        <p:spPr bwMode="auto">
          <a:xfrm>
            <a:off x="0" y="4357670"/>
            <a:ext cx="9144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ediapost.at.ua/_nw/1/63677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2214554"/>
            <a:ext cx="6826495" cy="40338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857232"/>
            <a:ext cx="3646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чём истина?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2012-11-06T18:52:14Z</dcterms:modified>
</cp:coreProperties>
</file>