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60" r:id="rId5"/>
    <p:sldId id="261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87ACFA-827E-4C9B-A7B9-B8AA02D4244D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D000A2-3C76-4B28-B075-5565573B8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986756"/>
            <a:ext cx="18907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6850" y="1737675"/>
            <a:ext cx="970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87" y="3242593"/>
            <a:ext cx="37984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0357"/>
            <a:ext cx="3312368" cy="30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0759"/>
            <a:ext cx="3733835" cy="26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5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24936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Имя существительное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Часть _________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Отвечает на вопросы ___?   ___?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Обозначает    ________ 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Бывает ____,  ____,  ____  рода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Изменяется по ________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Бывают одушевлённые и ______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Нарицательные и __________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Имеет 6 ________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99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70375"/>
            <a:ext cx="7632848" cy="4647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норы добычи ждёт,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притаившись серый __ </a:t>
            </a:r>
          </a:p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Мышь осталась без хвоста, 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ырываясь от ____.</a:t>
            </a:r>
          </a:p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теперь и за версту 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 приблизится к ____</a:t>
            </a:r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Крыса старая - и та, видя грозного ____,</a:t>
            </a:r>
          </a:p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Удерёт в нору под дом, чтоб не встретиться с ____.</a:t>
            </a:r>
          </a:p>
          <a:p>
            <a:pPr algn="ctr"/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Там дрожит и в темноте вспоминает о _______</a:t>
            </a: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872208" cy="14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1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787" y="1340768"/>
            <a:ext cx="809067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  -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И. п.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водица -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п.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птица– синица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И. п.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синица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И. п.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водицу – 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п.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водицы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Р. П.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052" y="879103"/>
            <a:ext cx="3914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Проверяйка</a:t>
            </a:r>
            <a:endParaRPr lang="ru-RU" sz="4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5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214" y="1052736"/>
            <a:ext cx="769957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  Ставлю вопрос от главного слова к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имени существительному.</a:t>
            </a:r>
          </a:p>
          <a:p>
            <a:pPr algn="ctr"/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 Нахожу слово, от которого зависит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имя существительное.</a:t>
            </a:r>
          </a:p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 По вопросам и предлогу  определяю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падеж имени существительного.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6553" y="591071"/>
            <a:ext cx="3750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Прономеруй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_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__  </a:t>
            </a:r>
            <a:r>
              <a:rPr lang="ru-RU" dirty="0"/>
              <a:t>Ставлю вопрос от главного слова к </a:t>
            </a:r>
          </a:p>
          <a:p>
            <a:r>
              <a:rPr lang="ru-RU" dirty="0"/>
              <a:t>имени существительному.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__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_</a:t>
            </a:r>
            <a:r>
              <a:rPr lang="ru-RU" dirty="0" smtClean="0"/>
              <a:t> </a:t>
            </a:r>
            <a:r>
              <a:rPr lang="ru-RU" dirty="0"/>
              <a:t>Нахожу слово, от которого зависит </a:t>
            </a:r>
          </a:p>
          <a:p>
            <a:r>
              <a:rPr lang="ru-RU" dirty="0"/>
              <a:t>имя существительное.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_ </a:t>
            </a:r>
            <a:r>
              <a:rPr lang="ru-RU" sz="2400" b="1" dirty="0" smtClean="0">
                <a:solidFill>
                  <a:srgbClr val="FF0000"/>
                </a:solidFill>
              </a:rPr>
              <a:t>3_</a:t>
            </a:r>
            <a:r>
              <a:rPr lang="ru-RU" dirty="0" smtClean="0">
                <a:solidFill>
                  <a:srgbClr val="FF0000"/>
                </a:solidFill>
              </a:rPr>
              <a:t>_ </a:t>
            </a:r>
            <a:r>
              <a:rPr lang="ru-RU" dirty="0"/>
              <a:t>По вопросам и предлогу  определяю </a:t>
            </a:r>
          </a:p>
          <a:p>
            <a:r>
              <a:rPr lang="ru-RU" dirty="0"/>
              <a:t>падеж имени существительного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63773"/>
            <a:ext cx="2931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1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34888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smtClean="0">
                <a:solidFill>
                  <a:srgbClr val="C00000"/>
                </a:solidFill>
              </a:rPr>
              <a:t>Легкий уровень</a:t>
            </a:r>
          </a:p>
          <a:p>
            <a:r>
              <a:rPr lang="ru-RU" sz="2400" dirty="0" smtClean="0"/>
              <a:t> Страница 12 Упражнение 19</a:t>
            </a:r>
          </a:p>
          <a:p>
            <a:endParaRPr lang="ru-RU" sz="2400" dirty="0" smtClean="0"/>
          </a:p>
          <a:p>
            <a:r>
              <a:rPr lang="ru-RU" sz="2400" dirty="0" smtClean="0"/>
              <a:t>2.</a:t>
            </a:r>
            <a:r>
              <a:rPr lang="ru-RU" sz="2400" dirty="0" smtClean="0">
                <a:solidFill>
                  <a:srgbClr val="C00000"/>
                </a:solidFill>
              </a:rPr>
              <a:t>Сложный уровень.</a:t>
            </a:r>
          </a:p>
          <a:p>
            <a:r>
              <a:rPr lang="ru-RU" sz="2400" dirty="0" smtClean="0"/>
              <a:t> Составить рассказ на одну из тем: «Моя семья»,  «Я и мои друзья» с использованием существительных в разных падежах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4384" y="1268760"/>
            <a:ext cx="5614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9293"/>
            <a:ext cx="34822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772816"/>
            <a:ext cx="33938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194</TotalTime>
  <Words>236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Филиса</dc:creator>
  <cp:lastModifiedBy>Филиса</cp:lastModifiedBy>
  <cp:revision>13</cp:revision>
  <dcterms:created xsi:type="dcterms:W3CDTF">2012-12-23T05:51:20Z</dcterms:created>
  <dcterms:modified xsi:type="dcterms:W3CDTF">2012-12-25T02:04:28Z</dcterms:modified>
</cp:coreProperties>
</file>