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68" r:id="rId7"/>
    <p:sldMasterId id="2147483780" r:id="rId8"/>
    <p:sldMasterId id="2147483804" r:id="rId9"/>
    <p:sldMasterId id="2147483816" r:id="rId10"/>
    <p:sldMasterId id="2147483828" r:id="rId11"/>
    <p:sldMasterId id="2147483840" r:id="rId12"/>
  </p:sldMasterIdLst>
  <p:sldIdLst>
    <p:sldId id="256" r:id="rId13"/>
    <p:sldId id="257" r:id="rId14"/>
    <p:sldId id="258" r:id="rId15"/>
    <p:sldId id="259" r:id="rId16"/>
    <p:sldId id="260" r:id="rId17"/>
    <p:sldId id="263" r:id="rId18"/>
    <p:sldId id="262" r:id="rId19"/>
    <p:sldId id="276" r:id="rId20"/>
    <p:sldId id="267" r:id="rId21"/>
    <p:sldId id="265" r:id="rId22"/>
    <p:sldId id="266" r:id="rId23"/>
    <p:sldId id="269" r:id="rId24"/>
    <p:sldId id="275" r:id="rId25"/>
    <p:sldId id="279" r:id="rId26"/>
    <p:sldId id="270" r:id="rId27"/>
    <p:sldId id="277" r:id="rId28"/>
    <p:sldId id="282" r:id="rId29"/>
    <p:sldId id="280" r:id="rId30"/>
    <p:sldId id="281" r:id="rId31"/>
    <p:sldId id="289" r:id="rId32"/>
    <p:sldId id="284" r:id="rId33"/>
    <p:sldId id="283" r:id="rId34"/>
    <p:sldId id="286" r:id="rId35"/>
    <p:sldId id="287" r:id="rId36"/>
    <p:sldId id="27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4BAE-A332-4BC5-9D21-8D532B8FD42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E1BB-B1B8-480E-AE66-5466C644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982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6291-4027-4E9B-929B-A27E7CBA258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ECB8-8AD8-4B74-96BC-710E0ED6C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50591"/>
      </p:ext>
    </p:extLst>
  </p:cSld>
  <p:clrMapOvr>
    <a:masterClrMapping/>
  </p:clrMapOvr>
  <p:transition spd="slow"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AF9F-A12A-40FA-A6E6-36D95492A8C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F6CC-343E-4F7D-9694-F4D1D86FC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82985"/>
      </p:ext>
    </p:extLst>
  </p:cSld>
  <p:clrMapOvr>
    <a:masterClrMapping/>
  </p:clrMapOvr>
  <p:transition spd="slow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81E0-97E1-4663-8A82-74380637980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A4BF-643F-4471-A16F-9F14509A2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99818"/>
      </p:ext>
    </p:extLst>
  </p:cSld>
  <p:clrMapOvr>
    <a:masterClrMapping/>
  </p:clrMapOvr>
  <p:transition spd="slow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2AC1-588C-411F-AE84-8279EC20C66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7987-1D2E-46F3-8CBE-0827408A8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38321"/>
      </p:ext>
    </p:extLst>
  </p:cSld>
  <p:clrMapOvr>
    <a:masterClrMapping/>
  </p:clrMapOvr>
  <p:transition spd="slow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92CB-6791-48A0-A736-470D93096C6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E33B-C046-4DA6-897B-704F20E01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23224"/>
      </p:ext>
    </p:extLst>
  </p:cSld>
  <p:clrMapOvr>
    <a:masterClrMapping/>
  </p:clrMapOvr>
  <p:transition spd="slow"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89DD-AD53-4515-A6A0-49047EE3E42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0996-60E5-47A2-876F-A9781204A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43710"/>
      </p:ext>
    </p:extLst>
  </p:cSld>
  <p:clrMapOvr>
    <a:masterClrMapping/>
  </p:clrMapOvr>
  <p:transition spd="slow"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8606-1C0F-4A05-A43C-DF3018C5134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DB6C-30B7-47A7-9908-4B5B9ED21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77763"/>
      </p:ext>
    </p:extLst>
  </p:cSld>
  <p:clrMapOvr>
    <a:masterClrMapping/>
  </p:clrMapOvr>
  <p:transition spd="slow"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CF5C-53D7-4051-BBC4-8EF684322E1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0C2C-E8D0-4DA0-87A9-1B6E056D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5785"/>
      </p:ext>
    </p:extLst>
  </p:cSld>
  <p:clrMapOvr>
    <a:masterClrMapping/>
  </p:clrMapOvr>
  <p:transition spd="slow"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3424-308F-498A-AF92-C72B8ECA835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A65F-7C61-4A67-9876-D3E903CAC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43582"/>
      </p:ext>
    </p:extLst>
  </p:cSld>
  <p:clrMapOvr>
    <a:masterClrMapping/>
  </p:clrMapOvr>
  <p:transition spd="slow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7F9F-70C1-46D9-AB46-228A11B1DDD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08C4-3F06-42B5-9E13-CB7650CD2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26179"/>
      </p:ext>
    </p:extLst>
  </p:cSld>
  <p:clrMapOvr>
    <a:masterClrMapping/>
  </p:clrMapOvr>
  <p:transition spd="slow"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701-3A37-4FBD-B97B-6E46B6E530A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4F7E-4AFC-41E7-8A1B-EB3F335B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9646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3288-F234-4D8A-848C-0C4F590937C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2510-7D6A-459A-9BCD-F705193B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784"/>
      </p:ext>
    </p:extLst>
  </p:cSld>
  <p:clrMapOvr>
    <a:masterClrMapping/>
  </p:clrMapOvr>
  <p:transition spd="slow"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2051-52B9-4939-A233-76993A2182A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76A8-8499-4202-91C7-2BE34789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43890"/>
      </p:ext>
    </p:extLst>
  </p:cSld>
  <p:clrMapOvr>
    <a:masterClrMapping/>
  </p:clrMapOvr>
  <p:transition spd="slow"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8874-939D-4293-995A-5B195E776E3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2371-A4BB-42EB-BE71-7E1287C6A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4166"/>
      </p:ext>
    </p:extLst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C92A-9BE9-49DA-828B-ED6940C0CD2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1ED3-F2B2-4768-8847-1BDD0BFD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46527"/>
      </p:ext>
    </p:extLst>
  </p:cSld>
  <p:clrMapOvr>
    <a:masterClrMapping/>
  </p:clrMapOvr>
  <p:transition spd="slow"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0488-EB1E-4FCB-A950-40368C5BF77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37A0-135B-4F72-B127-266497A7C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60723"/>
      </p:ext>
    </p:extLst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5BEC-AB92-45AE-A490-7F52C06C589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0412-32CF-4F83-BE69-FA871E358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09876"/>
      </p:ext>
    </p:extLst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F19B-0F6C-412F-91E3-55127C58598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1068-39A1-41FD-951C-C43C0C400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0298"/>
      </p:ext>
    </p:extLst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61DC-ED36-4A27-9974-C37315D6A29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52BE-E577-40D5-BA54-DA6CEA54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62477"/>
      </p:ext>
    </p:extLst>
  </p:cSld>
  <p:clrMapOvr>
    <a:masterClrMapping/>
  </p:clrMapOvr>
  <p:transition spd="slow"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B1E-1552-4993-B038-C010961D7AB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91F8-FEF7-44B8-BDAD-C67D167A4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8227"/>
      </p:ext>
    </p:extLst>
  </p:cSld>
  <p:clrMapOvr>
    <a:masterClrMapping/>
  </p:clrMapOvr>
  <p:transition spd="slow"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C61E-0D71-46EE-944B-58D4F05B581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A093-5CAE-4D77-A1DA-8A48DA0D7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48344"/>
      </p:ext>
    </p:extLst>
  </p:cSld>
  <p:clrMapOvr>
    <a:masterClrMapping/>
  </p:clrMapOvr>
  <p:transition spd="slow"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F087-0818-4DB2-9DC2-C2E1831DADC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2BA3-31F4-4700-9EB6-E215E5C1C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5264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442D-E954-4DD3-B447-2AC84F20E94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2893-886F-412E-A33C-077757ABC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37214"/>
      </p:ext>
    </p:extLst>
  </p:cSld>
  <p:clrMapOvr>
    <a:masterClrMapping/>
  </p:clrMapOvr>
  <p:transition spd="slow"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31C5-455A-42AF-BA70-1905CE68D32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C2D8-7724-473B-9066-E51DC238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90247"/>
      </p:ext>
    </p:extLst>
  </p:cSld>
  <p:clrMapOvr>
    <a:masterClrMapping/>
  </p:clrMapOvr>
  <p:transition spd="slow"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D2F8-E077-4A56-985E-28AD55FE060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116D-51AA-4E91-A3C5-2F8FA9F96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0893"/>
      </p:ext>
    </p:extLst>
  </p:cSld>
  <p:clrMapOvr>
    <a:masterClrMapping/>
  </p:clrMapOvr>
  <p:transition spd="slow"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E993-D235-4B07-B88A-4FEE18616E4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15D9-5EF2-482D-8E74-0633D3AE2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70914"/>
      </p:ext>
    </p:extLst>
  </p:cSld>
  <p:clrMapOvr>
    <a:masterClrMapping/>
  </p:clrMapOvr>
  <p:transition spd="slow"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17A0-2C24-4CDE-94AB-5A85A096269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DF58-82BB-48ED-97A6-E4451BFD5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68553"/>
      </p:ext>
    </p:extLst>
  </p:cSld>
  <p:clrMapOvr>
    <a:masterClrMapping/>
  </p:clrMapOvr>
  <p:transition spd="slow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5EAF-4916-4339-8226-076807867A7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008C-9941-4D00-8537-579998BD8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33716"/>
      </p:ext>
    </p:extLst>
  </p:cSld>
  <p:clrMapOvr>
    <a:masterClrMapping/>
  </p:clrMapOvr>
  <p:transition spd="slow"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8A56-C5F1-4865-BD19-EA017CA813C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C3BC-068D-4227-9706-E25383FB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69224"/>
      </p:ext>
    </p:extLst>
  </p:cSld>
  <p:clrMapOvr>
    <a:masterClrMapping/>
  </p:clrMapOvr>
  <p:transition spd="slow"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4E6E-9FC3-4021-9D13-1FFDF45C700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933E-6486-4058-9649-3CA0BD71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38569"/>
      </p:ext>
    </p:extLst>
  </p:cSld>
  <p:clrMapOvr>
    <a:masterClrMapping/>
  </p:clrMapOvr>
  <p:transition spd="slow"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66D4-A8E1-454D-9B16-571F5D77137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5920-F61A-4B50-96D9-3175DC71F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37826"/>
      </p:ext>
    </p:extLst>
  </p:cSld>
  <p:clrMapOvr>
    <a:masterClrMapping/>
  </p:clrMapOvr>
  <p:transition spd="slow"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9039-69F9-444C-8FEF-FE25C0B933DB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D80E-EBBE-4AE8-9FD5-F1B41B4A0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94416"/>
      </p:ext>
    </p:extLst>
  </p:cSld>
  <p:clrMapOvr>
    <a:masterClrMapping/>
  </p:clrMapOvr>
  <p:transition spd="slow"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62E4-FC27-4A36-917D-67C5A67357B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C32D-F97E-4844-8BB3-D0AB9FB6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091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814C-4509-4C4D-A95D-268CF4EA5BC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CFBC-AD05-460D-BAC5-0B823AFF8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8947"/>
      </p:ext>
    </p:extLst>
  </p:cSld>
  <p:clrMapOvr>
    <a:masterClrMapping/>
  </p:clrMapOvr>
  <p:transition spd="slow"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EF52-6BEA-4B4E-8ADD-B04EAF3ACDA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A1D8-459F-4EC9-8F83-B31C999DC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95676"/>
      </p:ext>
    </p:extLst>
  </p:cSld>
  <p:clrMapOvr>
    <a:masterClrMapping/>
  </p:clrMapOvr>
  <p:transition spd="slow"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20E3-6D7D-4459-AE46-73C22DEAC1D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D67F-85FB-46A3-8816-4BC6EE4C9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67768"/>
      </p:ext>
    </p:extLst>
  </p:cSld>
  <p:clrMapOvr>
    <a:masterClrMapping/>
  </p:clrMapOvr>
  <p:transition spd="slow"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7B6D-37AA-42C3-AE94-21EA1115147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06F1-7BFF-454D-944C-9A91D76F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8066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90F5-6268-47CF-97D7-3AFD52F118B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4DE2-B101-4CD7-96C4-B2A2D1860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03520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372B-6549-4DA9-885F-A342499FA67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B15A-3CB9-499D-BDEF-B9399446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76186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4896-73FE-4495-B444-A9AB45D7080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24C7-938D-4D28-B6E0-9D0AFB51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52680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C93D-8A47-4B10-8358-859A05A84C3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F0B0-EFC8-49FF-959E-2B87999E0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39626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5F4A-6987-4775-9B8C-6ADF3084B89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E0BE-DED7-4852-A9EF-D895FDFC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0774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5EC0-2B4F-4D51-9E12-1AB76E11F73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CE9E-56DD-489D-9FAD-D41E5CBFD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9546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1D9-6B4B-4B22-BE6F-ADC1CC6E094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9B01-83B0-41F4-8B60-3A76874D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7768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1044-F79F-4140-9BE2-1BE78A3049A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A295-AEC8-41AE-B129-C7BC256E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37178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579D-474B-4F68-ABAE-D959F9D9F73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C089-4A89-4957-8E67-F384B3F6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58923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0022-D607-40FD-AF7B-8000ECC1E1A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6619-E208-48AC-BB23-4B6680383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88054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FAB-2032-4F31-8F63-5B42359EDCB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B9CF-906C-4685-A70E-FADE72F52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51857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9179-78FA-414C-B1EA-F45F534F790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DA2D-A1DF-4368-AECF-25EF7F30E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6921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8648-7A1D-4D9A-A382-3D014F0F3C1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1837-2FE2-4FB1-8756-F89F9BAF3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94757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EB1A-1BB7-4290-A680-57415F4A9A7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FB91-112E-44D4-BF80-DA6E0FD83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06547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3546-A6E1-4C06-9A88-30DD63DC1A5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5649-7021-4D63-B473-39A9BC4C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75729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78AE-5058-49F8-A715-ED9140D02DC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8E89-4789-457F-A256-ABD74F82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4995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1089-D9AD-419B-84C8-1AFC730719E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52CB-9930-4EED-A6E2-32A2BB9E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3226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0695-781D-474E-B0EF-06B892EBA31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65B9-A2F7-4827-BAE2-AD3D89476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31774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1D7D-6801-4AE6-B9AD-C88B11E6FB7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2E30-EF65-42FE-A017-ABABC09C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97550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2415-AE5E-4B2B-A3A1-DB073DF3ED4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614B-CC37-49C4-8CD7-7FABD973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52569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F7C0-B843-43A1-8E8D-223917723D4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7473-F61A-4D39-9E1E-6AB19AFE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83717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DBDB-5A42-4ABF-AE02-CDC3389EC47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241D-2E0D-4529-B5D8-900EB37F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30631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5BFF-DAF9-419C-896A-9D01D7F93BB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1313-2123-48D0-A08E-510C957CA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4536"/>
      </p:ext>
    </p:extLst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14FE-E6A9-4792-AA6D-205994C8074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6180-2688-4746-AB41-DF7D00646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21915"/>
      </p:ext>
    </p:extLst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9FAF-AA7B-418D-8D28-6BE2F102ADB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CF24-6056-4568-AECA-7583C12C0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64253"/>
      </p:ext>
    </p:extLst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6BE1-C123-4640-8AD8-AC36405C8A0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2897-4334-4C1F-A2BA-D4BD7D91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37567"/>
      </p:ext>
    </p:extLst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CE81-7140-4213-815C-ACA781D0DD5B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62A5-F35D-45BA-8769-C9BD75E8B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72722"/>
      </p:ext>
    </p:extLst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AF81-04DF-4CDB-89A9-D40FD55BD20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B286-CCC9-449A-9A53-A9EB29F8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073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197D-F34B-4990-8ECC-12CDE2FD53E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D1D4-37F3-42AB-BAA8-4C3BA1F8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60966"/>
      </p:ext>
    </p:extLst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D2A9-BE82-4FA6-99B2-90B84BDEB6B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FD4B-1E37-4F49-8732-20B3F668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8800"/>
      </p:ext>
    </p:extLst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E658-19AF-48A3-983A-7F73EDEC6D8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DF0E-230A-4F37-A8B4-874A333C5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00623"/>
      </p:ext>
    </p:extLst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7AAD-33B1-4EE7-ADD6-60DF45957E7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B31-4C7F-4669-9420-54F527ADB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92074"/>
      </p:ext>
    </p:extLst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2E99-9054-4767-9EE0-FA91DA56B91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889D-2375-44E6-ACEC-99BCA6FDF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27814"/>
      </p:ext>
    </p:extLst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D6F2-8BF8-4FF1-BD1A-203A2454FED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1D41-2A18-425E-9434-98D5F288E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73669"/>
      </p:ext>
    </p:extLst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F999-6EDB-4D01-89B1-F3A9E756703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33B8-FDBC-4455-98DF-3CAEC7B5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70588"/>
      </p:ext>
    </p:extLst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8879-E992-4D65-8415-3CB418904F4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E8E4-077D-40B5-A88F-A1B99D9A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36290"/>
      </p:ext>
    </p:extLst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2AAF-B6F3-48A9-AB23-F5AD7F06DED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4597-3B85-48AA-AD82-8B108D38E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84721"/>
      </p:ext>
    </p:extLst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CA89-7EB6-42A4-9F09-DFB0521471B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2EC1-A5FC-4948-85EC-C8F7074B9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4733"/>
      </p:ext>
    </p:extLst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A80F-4EF1-4335-BDA8-E2F968C5A43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CA08-CA36-48A6-922B-C556DAA50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3044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0BF7-E6ED-43E3-9076-5776FC690A6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649D-2F9E-44C8-AE45-59082FCC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29613"/>
      </p:ext>
    </p:extLst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5FAA-000F-447C-A280-8D33B0F10CA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33CA-54BA-4F97-ABED-6D98A83C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33454"/>
      </p:ext>
    </p:extLst>
  </p:cSld>
  <p:clrMapOvr>
    <a:masterClrMapping/>
  </p:clrMapOvr>
  <p:transition spd="slow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B7B2-8C63-4959-9E7B-D63F171477D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E5F9-CEE8-4119-A17D-E7C21D9D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32859"/>
      </p:ext>
    </p:extLst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FBC0-1927-445D-ACA6-611688B0139B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C991-B168-4D54-B2DC-F40F89F7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92886"/>
      </p:ext>
    </p:extLst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A8F5-A0C2-4EA9-BE89-F1BDB385A8D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B031-A8F4-4CB1-8700-3D1A64F6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47640"/>
      </p:ext>
    </p:extLst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DE5C-454C-4953-936E-44456D99189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CF78-4E9C-4726-9BE8-8BE0F8095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6733"/>
      </p:ext>
    </p:extLst>
  </p:cSld>
  <p:clrMapOvr>
    <a:masterClrMapping/>
  </p:clrMapOvr>
  <p:transition spd="slow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F1E4-C8F0-41C2-8BAB-D2A24187C38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029A-7EBB-4C0D-B016-6F7762F9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46595"/>
      </p:ext>
    </p:extLst>
  </p:cSld>
  <p:clrMapOvr>
    <a:masterClrMapping/>
  </p:clrMapOvr>
  <p:transition spd="slow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A408-B3AD-4884-BC91-518F0B3D446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2ADB-40E0-43D2-A096-F40A8F614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14704"/>
      </p:ext>
    </p:extLst>
  </p:cSld>
  <p:clrMapOvr>
    <a:masterClrMapping/>
  </p:clrMapOvr>
  <p:transition spd="slow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7A87-FDF9-4880-B035-A39D78324B0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C7A4-4B8E-48E9-80F6-A3678A36E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50307"/>
      </p:ext>
    </p:extLst>
  </p:cSld>
  <p:clrMapOvr>
    <a:masterClrMapping/>
  </p:clrMapOvr>
  <p:transition spd="slow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3BDA-0D5B-4A0B-99D4-4052B00AD4DB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D215-1BC5-4D89-BF5E-2356A5024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16798"/>
      </p:ext>
    </p:extLst>
  </p:cSld>
  <p:clrMapOvr>
    <a:masterClrMapping/>
  </p:clrMapOvr>
  <p:transition spd="slow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088B-C342-48C0-8201-5D2AAF0E396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471-B8BE-4222-93A8-FFB985EFC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336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A3F0-13B3-421B-AC43-EC91EA85437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1296-D938-489F-82E6-43F3951B3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03640"/>
      </p:ext>
    </p:extLst>
  </p:cSld>
  <p:clrMapOvr>
    <a:masterClrMapping/>
  </p:clrMapOvr>
  <p:transition spd="slow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2FD6-8366-47E7-AA02-89605BA1A1B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E907-9817-44B9-862E-6DA8D424F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54689"/>
      </p:ext>
    </p:extLst>
  </p:cSld>
  <p:clrMapOvr>
    <a:masterClrMapping/>
  </p:clrMapOvr>
  <p:transition spd="slow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1E1A-7C5A-445D-9AFC-74963F75419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5DF4-89A2-48E8-9F62-FC172639A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48195"/>
      </p:ext>
    </p:extLst>
  </p:cSld>
  <p:clrMapOvr>
    <a:masterClrMapping/>
  </p:clrMapOvr>
  <p:transition spd="slow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BA50-210D-41B8-A08B-C900DCEBFE9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FCAE-D4BE-4687-895A-B75AA0CB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85916"/>
      </p:ext>
    </p:extLst>
  </p:cSld>
  <p:clrMapOvr>
    <a:masterClrMapping/>
  </p:clrMapOvr>
  <p:transition spd="slow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F7E9-C0AE-4AD2-9CEF-A7E0134F1C6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4854-B769-4C18-86EB-EC05B84F4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5861"/>
      </p:ext>
    </p:extLst>
  </p:cSld>
  <p:clrMapOvr>
    <a:masterClrMapping/>
  </p:clrMapOvr>
  <p:transition spd="slow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0D26-5D94-4EFC-A5A7-C9907C61910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74F5-A324-47D8-AF75-28794DD2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40670"/>
      </p:ext>
    </p:extLst>
  </p:cSld>
  <p:clrMapOvr>
    <a:masterClrMapping/>
  </p:clrMapOvr>
  <p:transition spd="slow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D061-E24D-4290-ADDD-40455CAF20E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B863-A9FA-4E18-A839-65DAA137B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2803"/>
      </p:ext>
    </p:extLst>
  </p:cSld>
  <p:clrMapOvr>
    <a:masterClrMapping/>
  </p:clrMapOvr>
  <p:transition spd="slow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ACD8-497D-4B4F-A451-9600AAFEE03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0820-1339-4F77-A8DB-9183F037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92958"/>
      </p:ext>
    </p:extLst>
  </p:cSld>
  <p:clrMapOvr>
    <a:masterClrMapping/>
  </p:clrMapOvr>
  <p:transition spd="slow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A87B-0969-4F95-921A-49F366241FC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DDEA-B925-4E89-B42C-BC9AC4D7A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20229"/>
      </p:ext>
    </p:extLst>
  </p:cSld>
  <p:clrMapOvr>
    <a:masterClrMapping/>
  </p:clrMapOvr>
  <p:transition spd="slow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B5E9-8CD5-45F8-B116-F2276EAEA91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073C-C0AB-4CB1-9B6D-4ACF2F4A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09478"/>
      </p:ext>
    </p:extLst>
  </p:cSld>
  <p:clrMapOvr>
    <a:masterClrMapping/>
  </p:clrMapOvr>
  <p:transition spd="slow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58D7-7279-4835-94E6-22B499B35DD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FA7E-BD4C-4E99-9102-241B7384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6951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1B5D-4938-4667-8377-F63C7C72FE8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CC26-7FB3-4F13-980C-BADDE7E45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16844"/>
      </p:ext>
    </p:extLst>
  </p:cSld>
  <p:clrMapOvr>
    <a:masterClrMapping/>
  </p:clrMapOvr>
  <p:transition spd="slow"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2B3B-409B-4257-8CCE-8552AEB06BA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8723-EBF1-4CC7-89B6-D3FAB0067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86672"/>
      </p:ext>
    </p:extLst>
  </p:cSld>
  <p:clrMapOvr>
    <a:masterClrMapping/>
  </p:clrMapOvr>
  <p:transition spd="slow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87CF-0052-4D27-BFF1-E40EDEC81AF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7C45-3753-4567-BD3F-D94123007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45923"/>
      </p:ext>
    </p:extLst>
  </p:cSld>
  <p:clrMapOvr>
    <a:masterClrMapping/>
  </p:clrMapOvr>
  <p:transition spd="slow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4D78-BA39-4F75-AE10-73E533E3B20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2B60-4EBC-439B-9F14-8FCDAEB80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13745"/>
      </p:ext>
    </p:extLst>
  </p:cSld>
  <p:clrMapOvr>
    <a:masterClrMapping/>
  </p:clrMapOvr>
  <p:transition spd="slow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AFA9-1FC9-4F32-9B4D-27305CDD7AF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44EB-9A6B-4200-8D9B-8480B74E2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90534"/>
      </p:ext>
    </p:extLst>
  </p:cSld>
  <p:clrMapOvr>
    <a:masterClrMapping/>
  </p:clrMapOvr>
  <p:transition spd="slow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D68A-F9AF-4022-9563-0217F701C02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9E8C-5A5D-4044-8779-7F230D19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45803"/>
      </p:ext>
    </p:extLst>
  </p:cSld>
  <p:clrMapOvr>
    <a:masterClrMapping/>
  </p:clrMapOvr>
  <p:transition spd="slow"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4A40-4448-43DC-A5D6-83EAE053538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05B7-0800-45B9-B04C-3D4D03A83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0792"/>
      </p:ext>
    </p:extLst>
  </p:cSld>
  <p:clrMapOvr>
    <a:masterClrMapping/>
  </p:clrMapOvr>
  <p:transition spd="slow"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2098-F2C4-4A56-A58E-07C065B5B42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F786-39FB-495E-9403-1C559644A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92994"/>
      </p:ext>
    </p:extLst>
  </p:cSld>
  <p:clrMapOvr>
    <a:masterClrMapping/>
  </p:clrMapOvr>
  <p:transition spd="slow"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CCBD-604F-4252-B883-F23C733CBB2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C39C-FEF4-4157-B308-BDA4D48C5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71365"/>
      </p:ext>
    </p:extLst>
  </p:cSld>
  <p:clrMapOvr>
    <a:masterClrMapping/>
  </p:clrMapOvr>
  <p:transition spd="slow"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FCBE-4AF0-441F-88AC-5C3338029A1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B3C9-889F-4ED8-8B15-FBE80CB94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8160"/>
      </p:ext>
    </p:extLst>
  </p:cSld>
  <p:clrMapOvr>
    <a:masterClrMapping/>
  </p:clrMapOvr>
  <p:transition spd="slow"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2DC-3FF9-487D-9707-80EA9450CA35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9677-288D-453C-AD64-9770C9272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3153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EDC2-4AFE-477F-B633-E023620950A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EFE7-FE57-4E23-880C-A82FD7FD8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47988"/>
      </p:ext>
    </p:extLst>
  </p:cSld>
  <p:clrMapOvr>
    <a:masterClrMapping/>
  </p:clrMapOvr>
  <p:transition spd="slow"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8C05-5F07-4FF5-B79D-DD632386534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E21F-F52E-48EA-BCE4-E311D03C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63860"/>
      </p:ext>
    </p:extLst>
  </p:cSld>
  <p:clrMapOvr>
    <a:masterClrMapping/>
  </p:clrMapOvr>
  <p:transition spd="slow"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B1F-EF2C-447E-B0C7-3FFCE8FD12AB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06AE-F2ED-477A-B742-7A2995BC1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35029"/>
      </p:ext>
    </p:extLst>
  </p:cSld>
  <p:clrMapOvr>
    <a:masterClrMapping/>
  </p:clrMapOvr>
  <p:transition spd="slow"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E31E-5898-49EE-811D-32C76157796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05B0-C307-4085-9D55-34391CF2C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8162"/>
      </p:ext>
    </p:extLst>
  </p:cSld>
  <p:clrMapOvr>
    <a:masterClrMapping/>
  </p:clrMapOvr>
  <p:transition spd="slow"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925-709D-4416-A329-A12175357CF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249-82DE-4AF4-BA75-7CF5BB840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04649"/>
      </p:ext>
    </p:extLst>
  </p:cSld>
  <p:clrMapOvr>
    <a:masterClrMapping/>
  </p:clrMapOvr>
  <p:transition spd="slow"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6638-0B5E-4487-BEF5-44C3175D322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9844-8BF7-4B33-B20E-5F547176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31787"/>
      </p:ext>
    </p:extLst>
  </p:cSld>
  <p:clrMapOvr>
    <a:masterClrMapping/>
  </p:clrMapOvr>
  <p:transition spd="slow"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67A7-A804-4375-AB11-0B76153F246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C85F-69B3-4CB5-B372-FEFCFB04B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44473"/>
      </p:ext>
    </p:extLst>
  </p:cSld>
  <p:clrMapOvr>
    <a:masterClrMapping/>
  </p:clrMapOvr>
  <p:transition spd="slow"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AB21-E790-4818-A2B8-8810C2BC3B8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6A44-FB0F-4AA0-A542-A5CA59912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2945"/>
      </p:ext>
    </p:extLst>
  </p:cSld>
  <p:clrMapOvr>
    <a:masterClrMapping/>
  </p:clrMapOvr>
  <p:transition spd="slow"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E68C-6C0A-485C-971C-BD2FEEFA713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A799-F608-4C25-80F1-637E0652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42177"/>
      </p:ext>
    </p:extLst>
  </p:cSld>
  <p:clrMapOvr>
    <a:masterClrMapping/>
  </p:clrMapOvr>
  <p:transition spd="slow"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7617-580E-4608-AA96-5ADCAB29F91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6F07-1D36-4BCB-9BF3-8DDFB8260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0645"/>
      </p:ext>
    </p:extLst>
  </p:cSld>
  <p:clrMapOvr>
    <a:masterClrMapping/>
  </p:clrMapOvr>
  <p:transition spd="slow"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B7E9-1F10-481D-961F-75E578DA4FF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30C7-129C-4302-96CF-1E340D0B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60677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4A57-1F67-48B6-A102-09739E0F2DE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34DE-69CB-4C82-B019-1F8EFE412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5865"/>
      </p:ext>
    </p:extLst>
  </p:cSld>
  <p:clrMapOvr>
    <a:masterClrMapping/>
  </p:clrMapOvr>
  <p:transition spd="slow"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AB22-12F2-4CC2-9CD9-0330A154847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A85C-6797-4E75-9C33-D955F379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30297"/>
      </p:ext>
    </p:extLst>
  </p:cSld>
  <p:clrMapOvr>
    <a:masterClrMapping/>
  </p:clrMapOvr>
  <p:transition spd="slow"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A435-BDFD-47C0-BB86-19F46FFAF4F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F780-4991-45C9-BDD8-5968BF16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80513"/>
      </p:ext>
    </p:extLst>
  </p:cSld>
  <p:clrMapOvr>
    <a:masterClrMapping/>
  </p:clrMapOvr>
  <p:transition spd="slow"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0B21-3136-478B-9B02-839947637A1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15DD-AE1E-4BDF-B56E-372B9610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442"/>
      </p:ext>
    </p:extLst>
  </p:cSld>
  <p:clrMapOvr>
    <a:masterClrMapping/>
  </p:clrMapOvr>
  <p:transition spd="slow"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13E3-AB79-4EB5-8C30-1602928BBD4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1771-24BD-4818-A1E2-6BAC98B52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53013"/>
      </p:ext>
    </p:extLst>
  </p:cSld>
  <p:clrMapOvr>
    <a:masterClrMapping/>
  </p:clrMapOvr>
  <p:transition spd="slow"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9FDE-45F4-4740-BABC-ED2E9BFF65E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9243-D125-4365-A5EA-92093EFD9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7275"/>
      </p:ext>
    </p:extLst>
  </p:cSld>
  <p:clrMapOvr>
    <a:masterClrMapping/>
  </p:clrMapOvr>
  <p:transition spd="slow"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7AB5-46F3-46C0-966A-0A99BB3EDB9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8DB0-AC5F-4FEB-AA5B-E7A3E978D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15334"/>
      </p:ext>
    </p:extLst>
  </p:cSld>
  <p:clrMapOvr>
    <a:masterClrMapping/>
  </p:clrMapOvr>
  <p:transition spd="slow"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AC13-54F8-45A8-A7E3-8C44704A81E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2219-72E6-4599-95F7-1F9C8C2C7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59644"/>
      </p:ext>
    </p:extLst>
  </p:cSld>
  <p:clrMapOvr>
    <a:masterClrMapping/>
  </p:clrMapOvr>
  <p:transition spd="slow"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D4F6-6913-4519-9393-84B597AA470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4D6D-DBC5-4D82-966D-7C3CD8FC6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34356"/>
      </p:ext>
    </p:extLst>
  </p:cSld>
  <p:clrMapOvr>
    <a:masterClrMapping/>
  </p:clrMapOvr>
  <p:transition spd="slow"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F7F-41C8-4A5A-B80F-70634ADE984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EEE1-502A-4580-8CAD-470EB6AD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2467"/>
      </p:ext>
    </p:extLst>
  </p:cSld>
  <p:clrMapOvr>
    <a:masterClrMapping/>
  </p:clrMapOvr>
  <p:transition spd="slow"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4276-AEFF-465B-B366-D18399FE89C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A3A0-C89F-47C6-935B-7733FB35E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86834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94BE1-CB28-4B91-8B46-BACD37CC9A4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622AB-FCFC-4E93-82AB-B74F1D896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DB14D-DC11-4532-BC2B-C3FDBB91999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FF125-671B-4228-8E2B-F7A47F2C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A71B3-D4BE-45AE-B4AF-AA66C20C1D6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6FF37-52EE-46FE-8158-CA09310F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ED79C-E52C-424C-9E9D-BA17B797CBA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96B92-8377-464D-9982-C1A960A76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67C8D-736E-4A32-BF7A-1DFD10E3BD4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17B58-C44F-400F-9B9D-B3C108979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98DD8-67E3-49E9-9275-B59FC966E08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DFC8DC-42A7-4A40-9691-87356328F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88F86-1EBD-401E-8384-5A204135FB59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5B8F6-D4DD-4EBB-9D2C-5FF3FF32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0D899-BEF6-4CBD-BABE-AD2077756A5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AE23D-1372-427E-8861-B37879B4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A6CAF-9247-4567-AECA-1C8FD8C645A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8B355-C798-4050-8E6C-4557F25C5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D5BAA-DFA9-460C-A54B-62541E227A2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C662D-6A90-4152-B088-E34BB556A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FA25-4FA3-454E-B64E-159A625B748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1A67A-C642-41E5-8ED0-59245A1A8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F3465-AF4D-4965-BA8A-6FB7DD3B042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E7EBD-9299-4F2C-AC4C-8DBD98D1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spd="slow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Жилища древних людей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6338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МХК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1-4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Борисова М. 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7848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551" t="-777" r="1574" b="18237"/>
          <a:stretch/>
        </p:blipFill>
        <p:spPr>
          <a:xfrm>
            <a:off x="417513" y="-47625"/>
            <a:ext cx="8308975" cy="578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ГЛИНОБИТНЫЙ ДОМ — «внук»</a:t>
            </a:r>
            <a:r>
              <a:rPr lang="ru-RU" sz="3200" b="1">
                <a:solidFill>
                  <a:srgbClr val="000000"/>
                </a:solidFill>
              </a:rPr>
              <a:t> </a:t>
            </a:r>
            <a:r>
              <a:rPr lang="ru-RU" sz="3600" b="1">
                <a:solidFill>
                  <a:srgbClr val="000000"/>
                </a:solidFill>
              </a:rPr>
              <a:t>шалаша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ша\Documents\1.Школа\искусство\прогр.фак.МХК\Для факульт МХК\Жилища древних людей карт\higina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" y="-15098"/>
            <a:ext cx="9147557" cy="68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/>
          <p:cNvSpPr txBox="1">
            <a:spLocks/>
          </p:cNvSpPr>
          <p:nvPr/>
        </p:nvSpPr>
        <p:spPr bwMode="auto">
          <a:xfrm>
            <a:off x="4763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ДОМ ИЗ КАМНЯ —  надежная защита…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9267" b="21230"/>
          <a:stretch/>
        </p:blipFill>
        <p:spPr>
          <a:xfrm>
            <a:off x="4763" y="-3175"/>
            <a:ext cx="9139237" cy="560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Древние города из камня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0751"/>
          <a:stretch/>
        </p:blipFill>
        <p:spPr>
          <a:xfrm>
            <a:off x="23813" y="41275"/>
            <a:ext cx="9120187" cy="611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одзаголовок 2"/>
          <p:cNvSpPr txBox="1">
            <a:spLocks/>
          </p:cNvSpPr>
          <p:nvPr/>
        </p:nvSpPr>
        <p:spPr bwMode="auto">
          <a:xfrm>
            <a:off x="52388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Фундаменты древнего города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2766"/>
          <a:stretch/>
        </p:blipFill>
        <p:spPr>
          <a:xfrm>
            <a:off x="33338" y="19050"/>
            <a:ext cx="9064625" cy="593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88" y="346075"/>
            <a:ext cx="9247188" cy="616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525"/>
            <a:ext cx="88217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1"/>
          <a:stretch>
            <a:fillRect/>
          </a:stretch>
        </p:blipFill>
        <p:spPr bwMode="auto">
          <a:xfrm>
            <a:off x="-11113" y="188913"/>
            <a:ext cx="93233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6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/>
              <a:t>ПЕЩЕРА — первое жилище человека</a:t>
            </a:r>
            <a:endParaRPr lang="ru-RU" sz="3200" b="1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Древнеегипетские каменные дома вельмож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47625"/>
            <a:ext cx="6999288" cy="609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Современные деревни из камня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399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90488"/>
            <a:ext cx="91440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531" t="15437" b="5930"/>
          <a:stretch/>
        </p:blipFill>
        <p:spPr>
          <a:xfrm>
            <a:off x="4446588" y="620713"/>
            <a:ext cx="4773612" cy="622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0"/>
            <a:ext cx="4162425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иша\Documents\1.Школа\искусство\прогр.фак.МХК\Для факульт МХК\Жилища древних людей карт\55c6f8ff0040fb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-10017"/>
            <a:ext cx="9157356" cy="6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-117475" y="6145213"/>
            <a:ext cx="9144000" cy="71278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Современный дом из камня — произведение авангардного искусства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Гриша\Documents\1.Школа\искусство\прогр.фак.МХК\Для факульт МХК\Жилища древних людей карт\77295051_dom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" y="80474"/>
            <a:ext cx="9097108" cy="60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3117"/>
          <a:stretch>
            <a:fillRect/>
          </a:stretch>
        </p:blipFill>
        <p:spPr bwMode="auto">
          <a:xfrm>
            <a:off x="3175" y="333375"/>
            <a:ext cx="91201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Вид из пещеры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46038"/>
            <a:ext cx="9129712" cy="60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93" r="2416" b="14849"/>
          <a:stretch/>
        </p:blipFill>
        <p:spPr>
          <a:xfrm>
            <a:off x="0" y="765175"/>
            <a:ext cx="9063038" cy="567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 txBox="1">
            <a:spLocks/>
          </p:cNvSpPr>
          <p:nvPr/>
        </p:nvSpPr>
        <p:spPr bwMode="auto">
          <a:xfrm>
            <a:off x="-117475" y="61452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ПЕЩЕРЫ использовались и спустя века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14288"/>
            <a:ext cx="9129712" cy="613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2"/>
          <p:cNvSpPr txBox="1">
            <a:spLocks/>
          </p:cNvSpPr>
          <p:nvPr/>
        </p:nvSpPr>
        <p:spPr bwMode="auto">
          <a:xfrm>
            <a:off x="5003800" y="981075"/>
            <a:ext cx="36623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Лестница в пещеру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80963"/>
            <a:ext cx="4716463" cy="669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-117475" y="6145213"/>
            <a:ext cx="9144000" cy="7127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ШАЛАШ — тоже древнейшее жилище человека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"/>
            <a:ext cx="9144000" cy="585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коллаж корич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коллаж коричн.</Template>
  <TotalTime>62</TotalTime>
  <Words>70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коллаж коричн.</vt:lpstr>
      <vt:lpstr>1_коллаж коричн.</vt:lpstr>
      <vt:lpstr>2_коллаж коричн.</vt:lpstr>
      <vt:lpstr>3_коллаж коричн.</vt:lpstr>
      <vt:lpstr>5_коллаж коричн.</vt:lpstr>
      <vt:lpstr>6_коллаж коричн.</vt:lpstr>
      <vt:lpstr>8_коллаж коричн.</vt:lpstr>
      <vt:lpstr>9_коллаж коричн.</vt:lpstr>
      <vt:lpstr>11_коллаж коричн.</vt:lpstr>
      <vt:lpstr>12_коллаж коричн.</vt:lpstr>
      <vt:lpstr>13_коллаж коричн.</vt:lpstr>
      <vt:lpstr>10_коллаж коричн.</vt:lpstr>
      <vt:lpstr>Жилища древних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Жилища древних людей</dc:title>
  <dc:creator>Гриша</dc:creator>
  <cp:lastModifiedBy>Гриша</cp:lastModifiedBy>
  <cp:revision>9</cp:revision>
  <dcterms:created xsi:type="dcterms:W3CDTF">2012-09-11T16:27:27Z</dcterms:created>
  <dcterms:modified xsi:type="dcterms:W3CDTF">2012-11-16T18:10:56Z</dcterms:modified>
</cp:coreProperties>
</file>