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7" r:id="rId3"/>
    <p:sldId id="257" r:id="rId4"/>
    <p:sldId id="266" r:id="rId5"/>
    <p:sldId id="258" r:id="rId6"/>
    <p:sldId id="259" r:id="rId7"/>
    <p:sldId id="260" r:id="rId8"/>
    <p:sldId id="263" r:id="rId9"/>
    <p:sldId id="264" r:id="rId10"/>
    <p:sldId id="265" r:id="rId11"/>
    <p:sldId id="268" r:id="rId12"/>
    <p:sldId id="270" r:id="rId13"/>
    <p:sldId id="271" r:id="rId14"/>
    <p:sldId id="273" r:id="rId15"/>
    <p:sldId id="272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4" autoAdjust="0"/>
    <p:restoredTop sz="94633" autoAdjust="0"/>
  </p:normalViewPr>
  <p:slideViewPr>
    <p:cSldViewPr>
      <p:cViewPr varScale="1">
        <p:scale>
          <a:sx n="54" d="100"/>
          <a:sy n="54" d="100"/>
        </p:scale>
        <p:origin x="-9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5-02T01:28:20.563" idx="1">
    <p:pos x="10" y="10"/>
    <p:text/>
  </p:cm>
  <p:cm authorId="0" dt="2011-05-02T01:28:29.704" idx="2">
    <p:pos x="146" y="146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98F-4051-4E18-BA27-A93556D75080}" type="datetimeFigureOut">
              <a:rPr lang="ru-RU" smtClean="0"/>
              <a:pPr/>
              <a:t>14.11.2012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DC42C2-9EE0-407A-BEE2-16E538812F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98F-4051-4E18-BA27-A93556D75080}" type="datetimeFigureOut">
              <a:rPr lang="ru-RU" smtClean="0"/>
              <a:pPr/>
              <a:t>14.11.2012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42C2-9EE0-407A-BEE2-16E538812F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98F-4051-4E18-BA27-A93556D75080}" type="datetimeFigureOut">
              <a:rPr lang="ru-RU" smtClean="0"/>
              <a:pPr/>
              <a:t>14.11.2012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42C2-9EE0-407A-BEE2-16E538812F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98F-4051-4E18-BA27-A93556D75080}" type="datetimeFigureOut">
              <a:rPr lang="ru-RU" smtClean="0"/>
              <a:pPr/>
              <a:t>14.11.2012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DC42C2-9EE0-407A-BEE2-16E538812F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98F-4051-4E18-BA27-A93556D75080}" type="datetimeFigureOut">
              <a:rPr lang="ru-RU" smtClean="0"/>
              <a:pPr/>
              <a:t>14.11.2012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42C2-9EE0-407A-BEE2-16E538812FB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98F-4051-4E18-BA27-A93556D75080}" type="datetimeFigureOut">
              <a:rPr lang="ru-RU" smtClean="0"/>
              <a:pPr/>
              <a:t>14.11.2012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42C2-9EE0-407A-BEE2-16E538812F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98F-4051-4E18-BA27-A93556D75080}" type="datetimeFigureOut">
              <a:rPr lang="ru-RU" smtClean="0"/>
              <a:pPr/>
              <a:t>14.11.2012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1DC42C2-9EE0-407A-BEE2-16E538812FB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98F-4051-4E18-BA27-A93556D75080}" type="datetimeFigureOut">
              <a:rPr lang="ru-RU" smtClean="0"/>
              <a:pPr/>
              <a:t>14.11.2012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42C2-9EE0-407A-BEE2-16E538812F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98F-4051-4E18-BA27-A93556D75080}" type="datetimeFigureOut">
              <a:rPr lang="ru-RU" smtClean="0"/>
              <a:pPr/>
              <a:t>14.11.2012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42C2-9EE0-407A-BEE2-16E538812F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98F-4051-4E18-BA27-A93556D75080}" type="datetimeFigureOut">
              <a:rPr lang="ru-RU" smtClean="0"/>
              <a:pPr/>
              <a:t>14.11.2012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42C2-9EE0-407A-BEE2-16E538812F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98F-4051-4E18-BA27-A93556D75080}" type="datetimeFigureOut">
              <a:rPr lang="ru-RU" smtClean="0"/>
              <a:pPr/>
              <a:t>14.11.2012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42C2-9EE0-407A-BEE2-16E538812FB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028798F-4051-4E18-BA27-A93556D75080}" type="datetimeFigureOut">
              <a:rPr lang="ru-RU" smtClean="0"/>
              <a:pPr/>
              <a:t>14.11.2012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DC42C2-9EE0-407A-BEE2-16E538812FB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trahanhotels.ru/info/geography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МБоу</a:t>
            </a:r>
            <a:r>
              <a:rPr lang="ru-RU" dirty="0" smtClean="0"/>
              <a:t> «Сош №1»,2 «в» класс</a:t>
            </a:r>
            <a:br>
              <a:rPr lang="ru-RU" dirty="0" smtClean="0"/>
            </a:br>
            <a:r>
              <a:rPr lang="ru-RU" dirty="0" smtClean="0"/>
              <a:t>Астрахань 2011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214686"/>
            <a:ext cx="8458200" cy="158591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Учитель :Красавина Елена Викторовна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1357298"/>
            <a:ext cx="5964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Ах, какая осень!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Изображение 003.jpg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1142976" y="3429000"/>
            <a:ext cx="2643206" cy="307183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Наши работы  были представлены на выставке.</a:t>
            </a:r>
            <a:endParaRPr lang="ru-RU" sz="3200" b="1" dirty="0"/>
          </a:p>
        </p:txBody>
      </p:sp>
      <p:pic>
        <p:nvPicPr>
          <p:cNvPr id="4" name="Содержимое 3" descr="Изображение 033.jpg"/>
          <p:cNvPicPr>
            <a:picLocks noGrp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714876" y="1643050"/>
            <a:ext cx="3000895" cy="22485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Администратор\Мои документы\Мои видеозаписи\Новая папка (3)\100SSCAM\SL731801.JPG"/>
          <p:cNvPicPr>
            <a:picLocks noGrp="1"/>
          </p:cNvPicPr>
          <p:nvPr>
            <p:ph idx="1"/>
          </p:nvPr>
        </p:nvPicPr>
        <p:blipFill>
          <a:blip r:embed="rId2" cstate="screen">
            <a:lum bright="20000" contrast="20000"/>
          </a:blip>
          <a:srcRect/>
          <a:stretch>
            <a:fillRect/>
          </a:stretch>
        </p:blipFill>
        <p:spPr bwMode="auto">
          <a:xfrm>
            <a:off x="4857752" y="1571612"/>
            <a:ext cx="4000528" cy="28575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Наши вожатые показывают движения к  танцу</a:t>
            </a:r>
            <a:r>
              <a:rPr lang="en-US" b="1" dirty="0" smtClean="0"/>
              <a:t> </a:t>
            </a:r>
            <a:r>
              <a:rPr lang="ru-RU" b="1" dirty="0" smtClean="0"/>
              <a:t> осенних листочков.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4714884"/>
            <a:ext cx="40513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Закружила осень желтую метель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летят листочки мимо всех аллей.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Красные и желтые по ветру летят.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И, наверно, песенку спеть они хотят.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Осенний листопад опять у нас в саду.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Осенний листопад кружит, кружит листву.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Documents and Settings\Администратор\Мои документы\Мои видеозаписи\Новая папка (3)\100SSCAM\SL73182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571612"/>
            <a:ext cx="4286280" cy="292895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Песню «Урожайную»мы поём всем классом!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:\Documents and Settings\Администратор\Мои документы\Мои видеозаписи\Новая папка (3)\100SSCAM\SL731812.JPG"/>
          <p:cNvPicPr>
            <a:picLocks noGrp="1"/>
          </p:cNvPicPr>
          <p:nvPr>
            <p:ph idx="1"/>
          </p:nvPr>
        </p:nvPicPr>
        <p:blipFill>
          <a:blip r:embed="rId2" cstate="screen">
            <a:lum bright="20000" contrast="10000"/>
          </a:blip>
          <a:srcRect/>
          <a:stretch>
            <a:fillRect/>
          </a:stretch>
        </p:blipFill>
        <p:spPr bwMode="auto">
          <a:xfrm>
            <a:off x="3357554" y="1500174"/>
            <a:ext cx="4742411" cy="356200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642910" y="5143512"/>
            <a:ext cx="4572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корзиночки несем,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Хором песенку поем.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Урожай собирай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на зиму запасай.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Загадки  от осени: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900" b="1" dirty="0" smtClean="0"/>
              <a:t>ЗАГАДКИ ОБ ОВОЩАХ</a:t>
            </a:r>
          </a:p>
          <a:p>
            <a:r>
              <a:rPr lang="ru-RU" sz="900" b="1" dirty="0" smtClean="0"/>
              <a:t>Раскололся тесный домик</a:t>
            </a:r>
          </a:p>
          <a:p>
            <a:r>
              <a:rPr lang="ru-RU" sz="900" b="1" dirty="0" smtClean="0"/>
              <a:t>На две половинки,</a:t>
            </a:r>
          </a:p>
          <a:p>
            <a:r>
              <a:rPr lang="ru-RU" sz="900" b="1" dirty="0" smtClean="0"/>
              <a:t>И посыпались в ладони </a:t>
            </a:r>
          </a:p>
          <a:p>
            <a:r>
              <a:rPr lang="ru-RU" sz="900" b="1" dirty="0" smtClean="0"/>
              <a:t>Бусинки-дробинки.</a:t>
            </a:r>
          </a:p>
          <a:p>
            <a:r>
              <a:rPr lang="ru-RU" sz="900" b="1" i="1" dirty="0" smtClean="0"/>
              <a:t>(Горох)</a:t>
            </a:r>
          </a:p>
          <a:p>
            <a:endParaRPr lang="ru-RU" sz="900" b="1" i="1" dirty="0" smtClean="0"/>
          </a:p>
          <a:p>
            <a:endParaRPr lang="ru-RU" sz="900" b="1" dirty="0" smtClean="0"/>
          </a:p>
          <a:p>
            <a:r>
              <a:rPr lang="ru-RU" sz="900" b="1" dirty="0" smtClean="0"/>
              <a:t>Как слива темна,</a:t>
            </a:r>
          </a:p>
          <a:p>
            <a:r>
              <a:rPr lang="ru-RU" sz="900" b="1" dirty="0" smtClean="0"/>
              <a:t>Как репа кругла,</a:t>
            </a:r>
          </a:p>
          <a:p>
            <a:r>
              <a:rPr lang="ru-RU" sz="900" b="1" dirty="0" smtClean="0"/>
              <a:t>На грядке силу копила,</a:t>
            </a:r>
          </a:p>
          <a:p>
            <a:r>
              <a:rPr lang="ru-RU" sz="900" b="1" dirty="0" smtClean="0"/>
              <a:t>К хозяйке в борщ угодила.</a:t>
            </a:r>
          </a:p>
          <a:p>
            <a:r>
              <a:rPr lang="ru-RU" sz="900" b="1" i="1" dirty="0" smtClean="0"/>
              <a:t>(Свекла)</a:t>
            </a:r>
          </a:p>
          <a:p>
            <a:pPr>
              <a:buNone/>
            </a:pPr>
            <a:endParaRPr lang="ru-RU" sz="900" b="1" dirty="0" smtClean="0"/>
          </a:p>
          <a:p>
            <a:r>
              <a:rPr lang="ru-RU" sz="900" b="1" dirty="0" smtClean="0"/>
              <a:t>Расселась барыня на грядке,</a:t>
            </a:r>
          </a:p>
          <a:p>
            <a:r>
              <a:rPr lang="ru-RU" sz="900" b="1" dirty="0" smtClean="0"/>
              <a:t>Одета в шумные шелка.</a:t>
            </a:r>
          </a:p>
          <a:p>
            <a:r>
              <a:rPr lang="ru-RU" sz="900" b="1" dirty="0" smtClean="0"/>
              <a:t>Мы для нее готовим кадки</a:t>
            </a:r>
          </a:p>
          <a:p>
            <a:r>
              <a:rPr lang="ru-RU" sz="900" b="1" dirty="0" smtClean="0"/>
              <a:t>И крупной соли полмешка.</a:t>
            </a:r>
          </a:p>
          <a:p>
            <a:r>
              <a:rPr lang="ru-RU" sz="900" b="1" i="1" dirty="0" smtClean="0"/>
              <a:t>(Капуста)</a:t>
            </a:r>
          </a:p>
          <a:p>
            <a:endParaRPr lang="ru-RU" sz="900" b="1" dirty="0" smtClean="0"/>
          </a:p>
          <a:p>
            <a:r>
              <a:rPr lang="ru-RU" sz="900" b="1" dirty="0" smtClean="0"/>
              <a:t>Я зеленый и усатый,</a:t>
            </a:r>
          </a:p>
          <a:p>
            <a:r>
              <a:rPr lang="ru-RU" sz="900" b="1" dirty="0" smtClean="0"/>
              <a:t>Чуть колючий, полосатый.</a:t>
            </a:r>
          </a:p>
          <a:p>
            <a:r>
              <a:rPr lang="ru-RU" sz="900" b="1" dirty="0" smtClean="0"/>
              <a:t>В себе прохладу сохраняю,</a:t>
            </a:r>
          </a:p>
          <a:p>
            <a:r>
              <a:rPr lang="ru-RU" sz="900" b="1" dirty="0" smtClean="0"/>
              <a:t>В жару жажду утоляю.</a:t>
            </a:r>
          </a:p>
          <a:p>
            <a:r>
              <a:rPr lang="ru-RU" sz="900" b="1" i="1" dirty="0" smtClean="0"/>
              <a:t>(Огурец)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1571612"/>
            <a:ext cx="4343400" cy="4724400"/>
          </a:xfrm>
        </p:spPr>
        <p:txBody>
          <a:bodyPr>
            <a:normAutofit/>
          </a:bodyPr>
          <a:lstStyle/>
          <a:p>
            <a:r>
              <a:rPr lang="ru-RU" sz="900" b="1" dirty="0" smtClean="0"/>
              <a:t>Раскололся тесный домик</a:t>
            </a:r>
          </a:p>
          <a:p>
            <a:r>
              <a:rPr lang="ru-RU" sz="900" b="1" dirty="0" smtClean="0"/>
              <a:t>Скинули с Егорушки</a:t>
            </a:r>
          </a:p>
          <a:p>
            <a:r>
              <a:rPr lang="ru-RU" sz="900" b="1" dirty="0" smtClean="0"/>
              <a:t>Золотые перышки,</a:t>
            </a:r>
          </a:p>
          <a:p>
            <a:r>
              <a:rPr lang="ru-RU" sz="900" b="1" dirty="0" smtClean="0"/>
              <a:t>Заставил Егорушка</a:t>
            </a:r>
          </a:p>
          <a:p>
            <a:r>
              <a:rPr lang="ru-RU" sz="900" b="1" dirty="0" smtClean="0"/>
              <a:t>Плакать без горюшка</a:t>
            </a:r>
          </a:p>
          <a:p>
            <a:r>
              <a:rPr lang="ru-RU" sz="900" b="1" i="1" dirty="0" smtClean="0"/>
              <a:t>(Лук)</a:t>
            </a:r>
          </a:p>
          <a:p>
            <a:endParaRPr lang="ru-RU" sz="900" b="1" dirty="0" smtClean="0"/>
          </a:p>
          <a:p>
            <a:r>
              <a:rPr lang="ru-RU" sz="900" b="1" dirty="0" smtClean="0"/>
              <a:t>Под кустом в земле плоды –</a:t>
            </a:r>
          </a:p>
          <a:p>
            <a:r>
              <a:rPr lang="ru-RU" sz="900" b="1" dirty="0" smtClean="0"/>
              <a:t>Человеку за труды.</a:t>
            </a:r>
          </a:p>
          <a:p>
            <a:r>
              <a:rPr lang="ru-RU" sz="900" b="1" i="1" dirty="0" smtClean="0"/>
              <a:t>(Картофель)</a:t>
            </a:r>
          </a:p>
          <a:p>
            <a:endParaRPr lang="ru-RU" sz="900" b="1" dirty="0" smtClean="0"/>
          </a:p>
          <a:p>
            <a:r>
              <a:rPr lang="ru-RU" sz="900" b="1" dirty="0" smtClean="0"/>
              <a:t>В теплице родился, </a:t>
            </a:r>
          </a:p>
          <a:p>
            <a:r>
              <a:rPr lang="ru-RU" sz="900" b="1" dirty="0" smtClean="0"/>
              <a:t>В пищу сгодился.</a:t>
            </a:r>
          </a:p>
          <a:p>
            <a:r>
              <a:rPr lang="ru-RU" sz="900" b="1" dirty="0" smtClean="0"/>
              <a:t>Маленький синенький мальчуган.</a:t>
            </a:r>
          </a:p>
          <a:p>
            <a:r>
              <a:rPr lang="ru-RU" sz="900" b="1" dirty="0" smtClean="0"/>
              <a:t>Кто же это? ...</a:t>
            </a:r>
          </a:p>
          <a:p>
            <a:r>
              <a:rPr lang="ru-RU" sz="900" b="1" i="1" dirty="0" smtClean="0"/>
              <a:t>(Баклажан)</a:t>
            </a:r>
          </a:p>
          <a:p>
            <a:endParaRPr lang="ru-RU" sz="900" b="1" dirty="0" smtClean="0"/>
          </a:p>
          <a:p>
            <a:r>
              <a:rPr lang="ru-RU" sz="900" b="1" dirty="0" smtClean="0"/>
              <a:t>Щёки розовы, нос белый, </a:t>
            </a:r>
          </a:p>
          <a:p>
            <a:r>
              <a:rPr lang="ru-RU" sz="900" b="1" dirty="0" smtClean="0"/>
              <a:t>В темноте сижу день целый. </a:t>
            </a:r>
          </a:p>
          <a:p>
            <a:r>
              <a:rPr lang="ru-RU" sz="900" b="1" dirty="0" smtClean="0"/>
              <a:t>А рубашка зелена, </a:t>
            </a:r>
          </a:p>
          <a:p>
            <a:r>
              <a:rPr lang="ru-RU" sz="900" b="1" dirty="0" smtClean="0"/>
              <a:t>Вся на солнышке она. </a:t>
            </a:r>
          </a:p>
          <a:p>
            <a:r>
              <a:rPr lang="ru-RU" sz="900" b="1" i="1" dirty="0" smtClean="0"/>
              <a:t>(Редиска)</a:t>
            </a:r>
          </a:p>
          <a:p>
            <a:endParaRPr lang="ru-RU" sz="900" b="1" dirty="0" smtClean="0"/>
          </a:p>
          <a:p>
            <a:r>
              <a:rPr lang="ru-RU" sz="900" b="1" dirty="0" smtClean="0"/>
              <a:t>За кудрявый хохолок</a:t>
            </a:r>
          </a:p>
          <a:p>
            <a:r>
              <a:rPr lang="ru-RU" sz="900" b="1" dirty="0" smtClean="0"/>
              <a:t>Лису из норки поволок.</a:t>
            </a:r>
          </a:p>
          <a:p>
            <a:r>
              <a:rPr lang="ru-RU" sz="900" b="1" dirty="0" smtClean="0"/>
              <a:t>На ощупь – очень гладкая,</a:t>
            </a:r>
          </a:p>
          <a:p>
            <a:r>
              <a:rPr lang="ru-RU" sz="900" b="1" dirty="0" smtClean="0"/>
              <a:t>На вкус – как сахар сладкая.</a:t>
            </a:r>
          </a:p>
          <a:p>
            <a:r>
              <a:rPr lang="ru-RU" sz="900" b="1" i="1" dirty="0" smtClean="0"/>
              <a:t>(Морковь)</a:t>
            </a:r>
            <a:endParaRPr lang="ru-RU" sz="900" dirty="0"/>
          </a:p>
        </p:txBody>
      </p:sp>
    </p:spTree>
  </p:cSld>
  <p:clrMapOvr>
    <a:masterClrMapping/>
  </p:clrMapOvr>
  <p:transition advTm="70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Танец с зонтиками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500594" cy="4724400"/>
          </a:xfrm>
        </p:spPr>
        <p:txBody>
          <a:bodyPr>
            <a:normAutofit fontScale="25000" lnSpcReduction="20000"/>
          </a:bodyPr>
          <a:lstStyle/>
          <a:p>
            <a:endParaRPr lang="ru-RU" sz="3600" b="1" dirty="0" smtClean="0"/>
          </a:p>
          <a:p>
            <a:pPr>
              <a:buNone/>
            </a:pPr>
            <a:r>
              <a:rPr lang="ru-RU" sz="6400" b="1" dirty="0" smtClean="0"/>
              <a:t>Выглянуло солнышко,</a:t>
            </a:r>
          </a:p>
          <a:p>
            <a:pPr>
              <a:buNone/>
            </a:pPr>
            <a:r>
              <a:rPr lang="ru-RU" sz="6400" b="1" dirty="0" smtClean="0"/>
              <a:t>Но тепла немного.</a:t>
            </a:r>
          </a:p>
          <a:p>
            <a:pPr>
              <a:buNone/>
            </a:pPr>
            <a:r>
              <a:rPr lang="ru-RU" sz="6400" b="1" dirty="0" smtClean="0"/>
              <a:t>Это тучка-барыня </a:t>
            </a:r>
          </a:p>
          <a:p>
            <a:pPr>
              <a:buNone/>
            </a:pPr>
            <a:r>
              <a:rPr lang="ru-RU" sz="6400" b="1" dirty="0" smtClean="0"/>
              <a:t>Перешла дорогу.</a:t>
            </a:r>
          </a:p>
          <a:p>
            <a:pPr>
              <a:buNone/>
            </a:pPr>
            <a:r>
              <a:rPr lang="ru-RU" sz="6400" b="1" dirty="0" smtClean="0"/>
              <a:t>Дождик, дождик, дождик, капельки стучат.</a:t>
            </a:r>
          </a:p>
          <a:p>
            <a:pPr>
              <a:buNone/>
            </a:pPr>
            <a:r>
              <a:rPr lang="ru-RU" sz="6400" b="1" dirty="0" smtClean="0"/>
              <a:t>Гроздья на рябинке бусами висят.</a:t>
            </a:r>
          </a:p>
          <a:p>
            <a:pPr>
              <a:buNone/>
            </a:pPr>
            <a:r>
              <a:rPr lang="ru-RU" sz="6400" b="1" dirty="0" smtClean="0"/>
              <a:t>Спелая брусничка водит хоровод.</a:t>
            </a:r>
          </a:p>
          <a:p>
            <a:pPr>
              <a:buNone/>
            </a:pPr>
            <a:r>
              <a:rPr lang="ru-RU" sz="6400" b="1" dirty="0" smtClean="0"/>
              <a:t>Осень золотая в гости к нам идет.</a:t>
            </a:r>
          </a:p>
          <a:p>
            <a:pPr>
              <a:buNone/>
            </a:pPr>
            <a:r>
              <a:rPr lang="ru-RU" sz="6400" b="1" dirty="0" smtClean="0"/>
              <a:t>Осень золотая в гости к нам идет.</a:t>
            </a:r>
          </a:p>
          <a:p>
            <a:pPr>
              <a:buNone/>
            </a:pPr>
            <a:r>
              <a:rPr lang="ru-RU" sz="6400" b="1" dirty="0" smtClean="0"/>
              <a:t>Пестрые кораблики</a:t>
            </a:r>
          </a:p>
          <a:p>
            <a:pPr>
              <a:buNone/>
            </a:pPr>
            <a:r>
              <a:rPr lang="ru-RU" sz="6400" b="1" dirty="0" smtClean="0"/>
              <a:t>В луже проплывают.</a:t>
            </a:r>
          </a:p>
          <a:p>
            <a:pPr>
              <a:buNone/>
            </a:pPr>
            <a:r>
              <a:rPr lang="ru-RU" sz="6400" b="1" dirty="0" smtClean="0"/>
              <a:t>Беззаботно листьями </a:t>
            </a:r>
          </a:p>
          <a:p>
            <a:pPr>
              <a:buNone/>
            </a:pPr>
            <a:r>
              <a:rPr lang="ru-RU" sz="6400" b="1" dirty="0" smtClean="0"/>
              <a:t>Ветерок играет.</a:t>
            </a:r>
          </a:p>
          <a:p>
            <a:pPr>
              <a:buNone/>
            </a:pPr>
            <a:r>
              <a:rPr lang="ru-RU" sz="6400" b="1" dirty="0" smtClean="0"/>
              <a:t> 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\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Рисунок 4" descr="C:\Documents and Settings\Администратор\Мои документы\Мои видеозаписи\Новая папка (3)\100SSCAM\SL731808.JPG"/>
          <p:cNvPicPr/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3857620" y="3071810"/>
            <a:ext cx="4799904" cy="327845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100" b="1" i="1" dirty="0" smtClean="0"/>
              <a:t>Осень  поздравляет  именинников  и  вручает  каравай. </a:t>
            </a:r>
            <a:br>
              <a:rPr lang="ru-RU" sz="3100" b="1" i="1" dirty="0" smtClean="0"/>
            </a:br>
            <a:r>
              <a:rPr lang="ru-RU" sz="3100" b="1" i="1" dirty="0" smtClean="0">
                <a:solidFill>
                  <a:schemeClr val="tx2"/>
                </a:solidFill>
              </a:rPr>
              <a:t>Игра  «Каравай».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C:\Documents and Settings\Администратор\Мои документы\Мои видеозаписи\Новая папка (3)\100SSCAM\SL73181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4546" y="2143116"/>
            <a:ext cx="5327666" cy="35135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Используемые ресурсы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6098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Музыка П.И.Чайковского «Времена года. Октябрь»</a:t>
            </a:r>
          </a:p>
          <a:p>
            <a:r>
              <a:rPr lang="ru-RU" dirty="0" smtClean="0"/>
              <a:t>Песня «Урожайная».Слова и музыка А.Филиппенко</a:t>
            </a:r>
          </a:p>
          <a:p>
            <a:r>
              <a:rPr lang="ru-RU" dirty="0" smtClean="0"/>
              <a:t>Сборник стихотворений русских поэтов.М.;Просвещение-1998г.</a:t>
            </a:r>
          </a:p>
          <a:p>
            <a:r>
              <a:rPr lang="ru-RU" dirty="0" smtClean="0"/>
              <a:t>Песня «Дождик» А.Варламов, диск «Горошинки цветные»</a:t>
            </a:r>
          </a:p>
          <a:p>
            <a:r>
              <a:rPr lang="ru-RU" dirty="0" smtClean="0"/>
              <a:t>География Астрахани</a:t>
            </a:r>
          </a:p>
          <a:p>
            <a:pPr>
              <a:buNone/>
            </a:pPr>
            <a:r>
              <a:rPr lang="ru-RU" u="sng" dirty="0" smtClean="0">
                <a:hlinkClick r:id="rId2"/>
              </a:rPr>
              <a:t>http://www.astrahanhotels.ru/info/geography.html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 составе группы работали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Веселкова  Ирина</a:t>
            </a:r>
          </a:p>
          <a:p>
            <a:r>
              <a:rPr lang="ru-RU" dirty="0" smtClean="0"/>
              <a:t>Попович Екатерина</a:t>
            </a:r>
          </a:p>
          <a:p>
            <a:r>
              <a:rPr lang="ru-RU" dirty="0" smtClean="0"/>
              <a:t>Магомедова  Залина</a:t>
            </a:r>
          </a:p>
          <a:p>
            <a:r>
              <a:rPr lang="ru-RU" dirty="0" smtClean="0"/>
              <a:t>Давыдова Лейла</a:t>
            </a:r>
          </a:p>
          <a:p>
            <a:r>
              <a:rPr lang="ru-RU" dirty="0" smtClean="0"/>
              <a:t>Кубиков Кирилл</a:t>
            </a:r>
          </a:p>
          <a:p>
            <a:r>
              <a:rPr lang="ru-RU" dirty="0" smtClean="0"/>
              <a:t>Рогожина Вероника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:\Documents and Settings\Администратор\Мои документы\Мои видеозаписи\Новая папка (3)\100SSCAM\SL731798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7884" y="1428736"/>
            <a:ext cx="2428892" cy="192882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642910" y="44291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деревья в золоте – не беда!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жары устали мы, это факт!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Ничего, что дождь идет, он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пустяк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Скоро уж зима придет долгая.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Встретим все мы Новый год с елкою.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пока хозяйка-осень на дворе,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pic>
        <p:nvPicPr>
          <p:cNvPr id="1026" name="Picture 2" descr="D:\100SSCAM\Новая папка\SL7328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072066" y="1714488"/>
            <a:ext cx="3429024" cy="25717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714348" y="4214818"/>
            <a:ext cx="3571900" cy="18573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Здравствуй, осень,</a:t>
            </a:r>
          </a:p>
          <a:p>
            <a:pPr>
              <a:buNone/>
            </a:pPr>
            <a:r>
              <a:rPr lang="ru-RU" sz="1800" b="1" dirty="0" smtClean="0"/>
              <a:t>Здравствуй, осень -</a:t>
            </a:r>
          </a:p>
          <a:p>
            <a:pPr>
              <a:buNone/>
            </a:pPr>
            <a:r>
              <a:rPr lang="ru-RU" sz="1800" b="1" dirty="0" smtClean="0"/>
              <a:t>Хорошо, что ты пришла!</a:t>
            </a:r>
          </a:p>
          <a:p>
            <a:pPr>
              <a:buNone/>
            </a:pPr>
            <a:r>
              <a:rPr lang="ru-RU" sz="1800" b="1" dirty="0" smtClean="0"/>
              <a:t>У тебя мы, осень, спросим,</a:t>
            </a:r>
          </a:p>
          <a:p>
            <a:pPr>
              <a:buNone/>
            </a:pPr>
            <a:r>
              <a:rPr lang="ru-RU" sz="1800" b="1" dirty="0" smtClean="0"/>
              <a:t>Что в подарок принесла?..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Вот как мы встречали приход осени!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:\Documents and Settings\Администратор\Мои документы\Мои видеозаписи\Новая папка (3)\100SSCAM\SL731798.JPG"/>
          <p:cNvPicPr>
            <a:picLocks noGrp="1"/>
          </p:cNvPicPr>
          <p:nvPr>
            <p:ph idx="1"/>
          </p:nvPr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500034" y="2214554"/>
            <a:ext cx="3786214" cy="278608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4500562" y="1500174"/>
            <a:ext cx="228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Осенний листопад в печальной тишине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Роняет в руки лист в подарок о себе.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Почему-то грустно мне смотреть в окно.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Небо так печально, слезы льет оно.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Капельки холодные бьются о стекло.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согреться капелькам очень нелегко.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Осенний листопад опять у нас в саду.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Осенний листопад кружит, кружит листву.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Осенний листопад в печальной тишине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Роняет в руки лист в подарок о себе.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Всё это сделано нашими руками!</a:t>
            </a:r>
            <a:endParaRPr lang="ru-RU" b="1" dirty="0"/>
          </a:p>
        </p:txBody>
      </p:sp>
      <p:pic>
        <p:nvPicPr>
          <p:cNvPr id="4" name="Содержимое 3" descr="SL731624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3042" y="1500174"/>
            <a:ext cx="6215106" cy="42309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Какие</a:t>
            </a:r>
            <a:r>
              <a:rPr lang="ru-RU" dirty="0" smtClean="0"/>
              <a:t> </a:t>
            </a:r>
            <a:r>
              <a:rPr lang="ru-RU" b="1" dirty="0" smtClean="0"/>
              <a:t>чудные поделки у нас получились!</a:t>
            </a:r>
            <a:endParaRPr lang="ru-RU" b="1" dirty="0"/>
          </a:p>
        </p:txBody>
      </p:sp>
      <p:pic>
        <p:nvPicPr>
          <p:cNvPr id="4" name="Содержимое 3" descr="Изображение 003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4862902" y="2566594"/>
            <a:ext cx="3847352" cy="400052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6" name="Содержимое 3" descr="SL731624.JP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00034" y="3643314"/>
            <a:ext cx="4000528" cy="2756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5" name="Рисунок 4" descr="SL731603.JP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1071538" y="1500174"/>
            <a:ext cx="2553883" cy="19107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А какие чудесные бабочки порхают,как разноцветные осенние листочки!</a:t>
            </a:r>
            <a:endParaRPr lang="ru-RU" sz="2800" b="1" dirty="0"/>
          </a:p>
        </p:txBody>
      </p:sp>
      <p:pic>
        <p:nvPicPr>
          <p:cNvPr id="4" name="Содержимое 3" descr="Изображение 009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78478" y="1589333"/>
            <a:ext cx="5939444" cy="44556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Вот что мы увидели на экскурсиях!</a:t>
            </a:r>
            <a:endParaRPr lang="ru-RU" b="1" dirty="0"/>
          </a:p>
        </p:txBody>
      </p:sp>
      <p:pic>
        <p:nvPicPr>
          <p:cNvPr id="4" name="Содержимое 3" descr="Изображение 012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85720" y="1214422"/>
            <a:ext cx="3143807" cy="24019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5" name="Содержимое 3" descr="Изображение 013.jpg"/>
          <p:cNvPicPr>
            <a:picLocks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71736" y="2428868"/>
            <a:ext cx="3516284" cy="26351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6" name="Содержимое 3" descr="Изображение 015.jpg"/>
          <p:cNvPicPr>
            <a:picLocks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5008" y="4286256"/>
            <a:ext cx="3208713" cy="24065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Ребята своими руками сделали поделки из природного материала. </a:t>
            </a:r>
            <a:endParaRPr lang="ru-RU" b="1" dirty="0"/>
          </a:p>
        </p:txBody>
      </p:sp>
      <p:pic>
        <p:nvPicPr>
          <p:cNvPr id="4" name="Содержимое 3" descr="Изображение 04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785926"/>
            <a:ext cx="7858180" cy="40719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165</TotalTime>
  <Words>598</Words>
  <Application>Microsoft Office PowerPoint</Application>
  <PresentationFormat>Экран (4:3)</PresentationFormat>
  <Paragraphs>151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МБоу «Сош №1»,2 «в» класс Астрахань 2011</vt:lpstr>
      <vt:lpstr>Слайд 2</vt:lpstr>
      <vt:lpstr>Слайд 3</vt:lpstr>
      <vt:lpstr>Вот как мы встречали приход осени!</vt:lpstr>
      <vt:lpstr>Всё это сделано нашими руками!</vt:lpstr>
      <vt:lpstr>Какие чудные поделки у нас получились!</vt:lpstr>
      <vt:lpstr>А какие чудесные бабочки порхают,как разноцветные осенние листочки!</vt:lpstr>
      <vt:lpstr>Вот что мы увидели на экскурсиях!</vt:lpstr>
      <vt:lpstr>Ребята своими руками сделали поделки из природного материала. </vt:lpstr>
      <vt:lpstr>Наши работы  были представлены на выставке.</vt:lpstr>
      <vt:lpstr>Наши вожатые показывают движения к  танцу  осенних листочков.</vt:lpstr>
      <vt:lpstr>Песню «Урожайную»мы поём всем классом!</vt:lpstr>
      <vt:lpstr>Загадки  от осени:</vt:lpstr>
      <vt:lpstr>Танец с зонтиками</vt:lpstr>
      <vt:lpstr>   Осень  поздравляет  именинников  и  вручает  каравай.  Игра  «Каравай».   </vt:lpstr>
      <vt:lpstr>Используемые ресурсы</vt:lpstr>
      <vt:lpstr>В составе группы работали: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24</cp:revision>
  <dcterms:created xsi:type="dcterms:W3CDTF">2011-05-01T21:28:01Z</dcterms:created>
  <dcterms:modified xsi:type="dcterms:W3CDTF">2012-11-13T21:38:32Z</dcterms:modified>
</cp:coreProperties>
</file>