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310" r:id="rId4"/>
    <p:sldId id="266" r:id="rId5"/>
    <p:sldId id="267" r:id="rId6"/>
    <p:sldId id="270" r:id="rId7"/>
    <p:sldId id="294" r:id="rId8"/>
    <p:sldId id="271" r:id="rId9"/>
    <p:sldId id="269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4FA7-4572-42BB-889A-BEE26EBF68D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478D8-C9A5-41B0-8019-1B788C538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D5791-5480-4BC3-9BC8-DC3F28D729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A7D68-B7D7-4717-8001-9463E4051EE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96;&#1096;&#1096;&#1096;&#1096;\bukva_sh\bukva_sh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anana.by/uploads/posts/2010-01/1263138630_sh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350" y="603250"/>
            <a:ext cx="9156700" cy="1931988"/>
          </a:xfrm>
        </p:spPr>
      </p:pic>
      <p:sp>
        <p:nvSpPr>
          <p:cNvPr id="3" name="Прямоугольник 2"/>
          <p:cNvSpPr/>
          <p:nvPr/>
        </p:nvSpPr>
        <p:spPr>
          <a:xfrm>
            <a:off x="1285852" y="3857628"/>
            <a:ext cx="7072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Урок подготовила учитель начальных классов                                                            первой квалификационной категории                                                                      МОБУ СОШ с. Благовар Иванова А.М.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Декабрь 2012</a:t>
            </a:r>
            <a:endParaRPr lang="ru-RU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500063"/>
          <a:ext cx="8001088" cy="50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72"/>
                <a:gridCol w="2000272"/>
                <a:gridCol w="2000272"/>
                <a:gridCol w="2000272"/>
              </a:tblGrid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жар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шар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кашка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каска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жил</a:t>
                      </a:r>
                      <a:endParaRPr lang="ru-RU" sz="3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шил</a:t>
                      </a:r>
                      <a:endParaRPr lang="ru-RU" sz="3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мишка</a:t>
                      </a:r>
                      <a:endParaRPr lang="ru-RU" sz="3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миска</a:t>
                      </a:r>
                      <a:endParaRPr lang="ru-RU" sz="36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жест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шест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крыша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крыса</a:t>
                      </a:r>
                      <a:endParaRPr lang="ru-RU" sz="3600" b="1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сажа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Саша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шутки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сутки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50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7175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785926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785926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5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50" y="50006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785926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72264" y="1785926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72250" y="3071813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572250" y="4357688"/>
            <a:ext cx="2000250" cy="1285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Найди слово в слове.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285992"/>
            <a:ext cx="21755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шарф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3429000"/>
            <a:ext cx="19800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фарш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2285992"/>
            <a:ext cx="24288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шутка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500438"/>
            <a:ext cx="242889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утка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143512"/>
            <a:ext cx="34563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машина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53589" y="5214950"/>
            <a:ext cx="25218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шина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16013" y="2565400"/>
            <a:ext cx="2932112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7680" rIns="90000" bIns="45000"/>
          <a:lstStyle/>
          <a:p>
            <a: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15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76825" y="1268413"/>
            <a:ext cx="309562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узнал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48263" y="2492375"/>
            <a:ext cx="3455987" cy="668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запомнил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219700" y="3789363"/>
            <a:ext cx="338455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научился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364163" y="5013325"/>
            <a:ext cx="309562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76752" rIns="90000" bIns="4500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удивился</a:t>
            </a: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 flipV="1">
            <a:off x="3348038" y="2060575"/>
            <a:ext cx="1512887" cy="1658938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 flipV="1">
            <a:off x="3348038" y="3068638"/>
            <a:ext cx="1800225" cy="72072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>
            <a:off x="3419475" y="4005263"/>
            <a:ext cx="1584325" cy="28733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3419475" y="4076700"/>
            <a:ext cx="1728788" cy="1368425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CAE18-6C67-4A88-8EA2-9ABEE525309F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smtClean="0">
                <a:solidFill>
                  <a:srgbClr val="FF0000"/>
                </a:solidFill>
              </a:rPr>
              <a:t>ОЦЕНИ  СВОЮ  РАБОТУ</a:t>
            </a:r>
            <a:endParaRPr lang="ru-RU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500188"/>
            <a:ext cx="1762125" cy="1762125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214686"/>
            <a:ext cx="40782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Отлично!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357313"/>
            <a:ext cx="20193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643438" y="3428999"/>
            <a:ext cx="40719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НЕ ОЧЕНЬ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0" y="4286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29058" y="5072073"/>
            <a:ext cx="300039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ПЛОХО</a:t>
            </a: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4929188" y="2000250"/>
            <a:ext cx="421481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Стоит высокий светлый дом, </a:t>
            </a:r>
            <a:b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Ребят проворных много в нем, </a:t>
            </a:r>
            <a:b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Там пишут и считают, </a:t>
            </a:r>
            <a:b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ru-RU" sz="20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Рисую и читают. </a:t>
            </a:r>
          </a:p>
          <a:p>
            <a:endParaRPr lang="ru-RU" sz="2000" b="1" dirty="0">
              <a:latin typeface="Calibri" pitchFamily="34" charset="0"/>
            </a:endParaRPr>
          </a:p>
          <a:p>
            <a:endParaRPr lang="ru-RU" sz="2000" b="1" dirty="0">
              <a:latin typeface="Calibri" pitchFamily="34" charset="0"/>
            </a:endParaRPr>
          </a:p>
          <a:p>
            <a:endParaRPr lang="ru-RU" sz="2000" b="1" dirty="0">
              <a:latin typeface="Calibri" pitchFamily="34" charset="0"/>
            </a:endParaRPr>
          </a:p>
          <a:p>
            <a:endParaRPr lang="ru-RU" sz="2000" b="1" dirty="0">
              <a:latin typeface="Calibri" pitchFamily="34" charset="0"/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500188" y="5072063"/>
            <a:ext cx="3571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Сегодня все ликует!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В руках у детворы 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От радости танцуют 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Воздушные … </a:t>
            </a:r>
          </a:p>
          <a:p>
            <a:endParaRPr lang="ru-RU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213" y="4071938"/>
            <a:ext cx="1284287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3286125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357563"/>
            <a:ext cx="235743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285728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285720" y="2071678"/>
            <a:ext cx="4572000" cy="1323975"/>
          </a:xfrm>
          <a:prstGeom prst="rect">
            <a:avLst/>
          </a:prstGeom>
          <a:solidFill>
            <a:schemeClr val="tx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Есть гриб почти домашний – 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Сажайте хоть на пашне, 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Хоть под яблоней в саду, 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Хоть у стежки, на ходу.</a:t>
            </a:r>
          </a:p>
        </p:txBody>
      </p:sp>
      <p:sp>
        <p:nvSpPr>
          <p:cNvPr id="5131" name="Прямоугольник 12"/>
          <p:cNvSpPr>
            <a:spLocks noChangeArrowheads="1"/>
          </p:cNvSpPr>
          <p:nvPr/>
        </p:nvSpPr>
        <p:spPr bwMode="auto">
          <a:xfrm>
            <a:off x="5572125" y="5929313"/>
            <a:ext cx="2928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Зимой протянулся, </a:t>
            </a:r>
            <a:br>
              <a:rPr lang="ru-RU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А летом свернулся. </a:t>
            </a:r>
          </a:p>
        </p:txBody>
      </p:sp>
    </p:spTree>
    <p:custDataLst>
      <p:tags r:id="rId1"/>
    </p:custData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755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Ш</a:t>
            </a:r>
            <a:endParaRPr lang="ru-RU" sz="6000" b="1" dirty="0"/>
          </a:p>
        </p:txBody>
      </p:sp>
      <p:pic>
        <p:nvPicPr>
          <p:cNvPr id="5" name="bukva_s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296" y="4437112"/>
            <a:ext cx="432048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Goos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20888"/>
            <a:ext cx="25922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reen Tree Boa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525658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Картинка 1 из 71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9609">
            <a:off x="712788" y="1784350"/>
            <a:ext cx="2427288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143000"/>
            <a:ext cx="55006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4214813" y="1071563"/>
            <a:ext cx="4786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Посмотри на букву Ш – </a:t>
            </a:r>
            <a:br>
              <a:rPr lang="ru-RU" sz="3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Буква очень хороша, </a:t>
            </a:r>
            <a:br>
              <a:rPr lang="ru-RU" sz="3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Потому что из неё</a:t>
            </a:r>
            <a:br>
              <a:rPr lang="ru-RU" sz="32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3200" b="1" dirty="0">
                <a:solidFill>
                  <a:schemeClr val="bg1"/>
                </a:solidFill>
                <a:latin typeface="Calibri" pitchFamily="34" charset="0"/>
              </a:rPr>
              <a:t>Можно сделать Е и Ё.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1443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40005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00050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643563" y="3786188"/>
            <a:ext cx="357187" cy="2857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25" y="3786188"/>
            <a:ext cx="357188" cy="2857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500" y="4143375"/>
          <a:ext cx="307183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7"/>
                <a:gridCol w="614367"/>
                <a:gridCol w="614367"/>
                <a:gridCol w="614367"/>
                <a:gridCol w="614367"/>
              </a:tblGrid>
              <a:tr h="460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0" y="4143375"/>
          <a:ext cx="414340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15"/>
                <a:gridCol w="591915"/>
                <a:gridCol w="591915"/>
                <a:gridCol w="591915"/>
                <a:gridCol w="591915"/>
                <a:gridCol w="591915"/>
                <a:gridCol w="591915"/>
              </a:tblGrid>
              <a:tr h="4603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</a:t>
                      </a:r>
                      <a:endParaRPr lang="ru-RU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2643188" y="4857750"/>
            <a:ext cx="214312" cy="2143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143750" y="4857750"/>
            <a:ext cx="214313" cy="2143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28875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75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150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86500" y="4143375"/>
            <a:ext cx="6429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294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009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072438" y="4143375"/>
            <a:ext cx="642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92" name="Рисунок 17" descr="колокольчи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714750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Рисунок 18" descr="колокольчик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714750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71500" y="3500438"/>
            <a:ext cx="6429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14438" y="3500438"/>
            <a:ext cx="642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2035969" y="3750469"/>
            <a:ext cx="21431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6536532" y="3821906"/>
            <a:ext cx="2143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>
          <a:xfrm rot="7845541">
            <a:off x="311944" y="2839244"/>
            <a:ext cx="2090737" cy="25368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 rot="7845541">
            <a:off x="5384007" y="2923381"/>
            <a:ext cx="2090738" cy="25368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Дуга 26"/>
          <p:cNvSpPr/>
          <p:nvPr/>
        </p:nvSpPr>
        <p:spPr>
          <a:xfrm rot="7845541">
            <a:off x="2070894" y="3413919"/>
            <a:ext cx="1563688" cy="18478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Дуга 27"/>
          <p:cNvSpPr/>
          <p:nvPr/>
        </p:nvSpPr>
        <p:spPr>
          <a:xfrm rot="7845541">
            <a:off x="4285456" y="3485357"/>
            <a:ext cx="1563687" cy="18478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Дуга 28"/>
          <p:cNvSpPr/>
          <p:nvPr/>
        </p:nvSpPr>
        <p:spPr>
          <a:xfrm rot="7845541">
            <a:off x="7152481" y="3485357"/>
            <a:ext cx="1563687" cy="18478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244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6" name="Picture 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28625"/>
            <a:ext cx="1571625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357188" y="3214688"/>
            <a:ext cx="3786187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00563" y="3286125"/>
            <a:ext cx="4429125" cy="2357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Ш        </a:t>
            </a:r>
            <a:r>
              <a:rPr lang="ru-RU" sz="4000" dirty="0" smtClean="0">
                <a:solidFill>
                  <a:srgbClr val="FF0000"/>
                </a:solidFill>
              </a:rPr>
              <a:t>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Ш        </a:t>
            </a:r>
            <a:r>
              <a:rPr lang="ru-RU" sz="4000" dirty="0" smtClean="0">
                <a:solidFill>
                  <a:srgbClr val="FF0000"/>
                </a:solidFill>
              </a:rPr>
              <a:t>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Ш        </a:t>
            </a:r>
            <a:r>
              <a:rPr lang="ru-RU" sz="4000" dirty="0" smtClean="0">
                <a:solidFill>
                  <a:srgbClr val="FF0000"/>
                </a:solidFill>
              </a:rPr>
              <a:t>О </a:t>
            </a:r>
            <a:r>
              <a:rPr lang="ru-RU" sz="4000" dirty="0" smtClean="0"/>
              <a:t>                                           Ш        </a:t>
            </a:r>
            <a:r>
              <a:rPr lang="ru-RU" sz="4000" dirty="0" smtClean="0">
                <a:solidFill>
                  <a:schemeClr val="accent2"/>
                </a:solidFill>
              </a:rPr>
              <a:t>Е</a:t>
            </a:r>
            <a:endParaRPr lang="ru-RU" sz="40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Ш        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dirty="0" smtClean="0"/>
              <a:t>                             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042988" y="98107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042988" y="1628775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116013" y="2349500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187450" y="31416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1116013" y="3789363"/>
            <a:ext cx="215900" cy="215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7" name="Picture 3" descr="C:\Users\0\AppData\Local\Temp\Rar$DI00.327\Ш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928802"/>
            <a:ext cx="1864950" cy="22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209017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18889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7327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6546 -4.074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6146 -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17326 -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4" grpId="0" animBg="1"/>
      <p:bldP spid="4106" grpId="0" animBg="1"/>
      <p:bldP spid="41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4|8.7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7|2|1.4|1.8|2|1.7|1.6|1.7|2.2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100</Words>
  <Application>Microsoft Office PowerPoint</Application>
  <PresentationFormat>Экран (4:3)</PresentationFormat>
  <Paragraphs>54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слово в слове.</vt:lpstr>
      <vt:lpstr>Презентация PowerPoint</vt:lpstr>
      <vt:lpstr>ОЦЕНИ  СВОЮ  РАБОТУ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Комп</cp:lastModifiedBy>
  <cp:revision>20</cp:revision>
  <dcterms:modified xsi:type="dcterms:W3CDTF">2013-10-08T17:43:29Z</dcterms:modified>
</cp:coreProperties>
</file>