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03EF-55F4-4B92-B5A6-03F45BC8DE0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4C88-3C55-40DF-BB22-26AFD835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2;&#1072;&#1084;&#1080;&#1085;\&#1087;&#1088;&#1077;&#1079;&#1077;&#1085;&#1090;&#1072;&#1094;&#1080;&#1103;%20&#1082;&#1072;&#1084;&#1080;&#1085;%20&#1080;%20&#1072;&#1085;&#1075;&#1077;&#1083;\Rozhdestvenskaya.._-_ost_Odin_doma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83240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5011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43042" y="85723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МБОУ ДОД ДЮЦ «Ровесник»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85736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Мастер-класс</a:t>
            </a:r>
            <a:endParaRPr lang="ru-RU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6733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«Рождественский ангел»</a:t>
            </a:r>
            <a:endParaRPr lang="ru-RU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435769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Выполнила: педагог дополнительного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образования ДЮЦ «Ровесник»</a:t>
            </a:r>
          </a:p>
          <a:p>
            <a:pPr algn="r"/>
            <a:r>
              <a:rPr lang="ru-RU" sz="2400" b="1" u="sng" dirty="0" smtClean="0">
                <a:solidFill>
                  <a:schemeClr val="bg1"/>
                </a:solidFill>
                <a:latin typeface="Comic Sans MS" pitchFamily="66" charset="0"/>
              </a:rPr>
              <a:t>Левина М.С.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57150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Р.п. Вача 2015год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" name="Rozhdestvenskaya.._-_ost_Odin_dom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357958"/>
            <a:ext cx="571504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камин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103" y="0"/>
            <a:ext cx="9159103" cy="68580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камин\gia-1MeKRS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2428868"/>
            <a:ext cx="3334327" cy="3584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1142984"/>
            <a:ext cx="8786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Ангел готов! Его можно повесить на елку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или подарить родным и близким в качестве рождественского сувенира.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камин\2699_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pic>
        <p:nvPicPr>
          <p:cNvPr id="3" name="Рисунок 2" descr="9igv85uH6C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248" y="2786058"/>
            <a:ext cx="3594100" cy="3441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1071546"/>
            <a:ext cx="76322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Ночь чудес стучится в дом.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Я Вам желаю много счастья,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Чтоб Ангел Ваш, сойдя с небес, укрыв крылом,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Оберегал от всех напастей</a:t>
            </a: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. 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ye_fony_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</p:spPr>
      </p:pic>
      <p:pic>
        <p:nvPicPr>
          <p:cNvPr id="3074" name="Picture 2" descr="C:\Users\Пользователь\Desktop\камин\11383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1857364"/>
            <a:ext cx="6858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Спасибо за внимание!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С наступающим Новым Годом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и Рождеством!!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камин\15958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Comic Sans MS" pitchFamily="66" charset="0"/>
              </a:rPr>
              <a:t>Необходимые материалы и инструменты:</a:t>
            </a:r>
            <a:endParaRPr lang="ru-RU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Y8xGXiOjY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285860"/>
            <a:ext cx="6286544" cy="457665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камин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990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01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Возьмите ватный диск и аккуратно разделите его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на две одинаковые части.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_cGvt5unRg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8662" y="1142984"/>
            <a:ext cx="3071834" cy="2988871"/>
          </a:xfrm>
          <a:prstGeom prst="rect">
            <a:avLst/>
          </a:prstGeom>
        </p:spPr>
      </p:pic>
      <p:pic>
        <p:nvPicPr>
          <p:cNvPr id="7" name="Рисунок 6" descr="QwIEILRqyH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1142984"/>
            <a:ext cx="3071834" cy="2977774"/>
          </a:xfrm>
          <a:prstGeom prst="rect">
            <a:avLst/>
          </a:prstGeom>
        </p:spPr>
      </p:pic>
      <p:pic>
        <p:nvPicPr>
          <p:cNvPr id="8" name="Рисунок 7" descr="zoBkBKUqX4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00232" y="4214818"/>
            <a:ext cx="4714908" cy="233208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камин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mcjmmyU33m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14414" y="4214818"/>
            <a:ext cx="2857520" cy="2428892"/>
          </a:xfrm>
          <a:prstGeom prst="rect">
            <a:avLst/>
          </a:prstGeom>
        </p:spPr>
      </p:pic>
      <p:pic>
        <p:nvPicPr>
          <p:cNvPr id="4" name="Рисунок 3" descr="pb6zES3DwPU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1714488"/>
            <a:ext cx="2857520" cy="4929222"/>
          </a:xfrm>
          <a:prstGeom prst="rect">
            <a:avLst/>
          </a:prstGeom>
        </p:spPr>
      </p:pic>
      <p:pic>
        <p:nvPicPr>
          <p:cNvPr id="5" name="Рисунок 4" descr="wGSVKQciMG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4348" y="1714488"/>
            <a:ext cx="4071966" cy="2357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3" y="357166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С одной половинки (вторая понадобится позже) аккуратно соберите всю вату внутри в комочек. Затем комочек положите в серединку круга.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камин\noviy-god-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897YQZw-Gf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>
            <a:off x="4572000" y="2214554"/>
            <a:ext cx="4094388" cy="3357586"/>
          </a:xfrm>
          <a:prstGeom prst="rect">
            <a:avLst/>
          </a:prstGeom>
        </p:spPr>
      </p:pic>
      <p:pic>
        <p:nvPicPr>
          <p:cNvPr id="4" name="Рисунок 3" descr="VlCP9OhUoc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2214554"/>
            <a:ext cx="3857628" cy="3857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8833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Обмотайте комочек и затяните диск нитью,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формируя шарик. Получается голова. Далее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сформируйте крылья: расправьте свободную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нижнюю часть диска в стороны и вверх к голове.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камин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0"/>
            <a:ext cx="9144033" cy="6858000"/>
          </a:xfrm>
          <a:prstGeom prst="rect">
            <a:avLst/>
          </a:prstGeom>
          <a:noFill/>
        </p:spPr>
      </p:pic>
      <p:pic>
        <p:nvPicPr>
          <p:cNvPr id="3" name="Рисунок 2" descr="273RG0H9Guw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2143116"/>
            <a:ext cx="4502749" cy="2928957"/>
          </a:xfrm>
          <a:prstGeom prst="rect">
            <a:avLst/>
          </a:prstGeom>
        </p:spPr>
      </p:pic>
      <p:pic>
        <p:nvPicPr>
          <p:cNvPr id="4" name="Рисунок 3" descr="0Lr0PF7H4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1571612"/>
            <a:ext cx="3884419" cy="4143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500042"/>
            <a:ext cx="894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С помощью ножниц обработайте края крыльев.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камин\noviy-god-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nFq5Ow3Qa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4288120"/>
            <a:ext cx="3357554" cy="2252972"/>
          </a:xfrm>
          <a:prstGeom prst="rect">
            <a:avLst/>
          </a:prstGeom>
        </p:spPr>
      </p:pic>
      <p:pic>
        <p:nvPicPr>
          <p:cNvPr id="4" name="Рисунок 3" descr="dimOnpUEy5Y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4942" y="4212763"/>
            <a:ext cx="2786082" cy="2308376"/>
          </a:xfrm>
          <a:prstGeom prst="rect">
            <a:avLst/>
          </a:prstGeom>
        </p:spPr>
      </p:pic>
      <p:pic>
        <p:nvPicPr>
          <p:cNvPr id="5" name="Рисунок 4" descr="hXShpRbTi3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86050" y="1500174"/>
            <a:ext cx="3571868" cy="2421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9146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Вторую часть диска сложите сначала пополам, затем вчетверо к центру. Должен получиться треугольник.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камин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0"/>
            <a:ext cx="9144033" cy="6858000"/>
          </a:xfrm>
          <a:prstGeom prst="rect">
            <a:avLst/>
          </a:prstGeom>
          <a:noFill/>
        </p:spPr>
      </p:pic>
      <p:pic>
        <p:nvPicPr>
          <p:cNvPr id="4" name="Рисунок 3" descr="HoBCd8O1oW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7818" y="2357430"/>
            <a:ext cx="3500462" cy="3503910"/>
          </a:xfrm>
          <a:prstGeom prst="rect">
            <a:avLst/>
          </a:prstGeom>
        </p:spPr>
      </p:pic>
      <p:pic>
        <p:nvPicPr>
          <p:cNvPr id="5" name="Рисунок 4" descr="rm0IZ-7l6d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1381714" y="475618"/>
            <a:ext cx="2737217" cy="4929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35716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Клеем соедините обе заготовки.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камин\noviy-god-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s0lqCUmYbq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785927"/>
            <a:ext cx="5643602" cy="4649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Последний штрих: украсьте ангела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неоновым гелем или фломастерами. Здесь все зависит от Вашей фантазии.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201</Words>
  <Application>Microsoft Office PowerPoint</Application>
  <PresentationFormat>Экран (4:3)</PresentationFormat>
  <Paragraphs>29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31</cp:revision>
  <dcterms:created xsi:type="dcterms:W3CDTF">2015-12-09T14:24:42Z</dcterms:created>
  <dcterms:modified xsi:type="dcterms:W3CDTF">2016-01-24T17:26:50Z</dcterms:modified>
</cp:coreProperties>
</file>