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E65E9-AA4D-4103-9776-42A957626782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A2C59-86D6-41A3-AA23-924F7835E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5D41-E2EF-4F1A-9C23-F8E1673FDD4C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96-7020-4273-B66D-2EA075AC5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5D41-E2EF-4F1A-9C23-F8E1673FDD4C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96-7020-4273-B66D-2EA075AC5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5D41-E2EF-4F1A-9C23-F8E1673FDD4C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96-7020-4273-B66D-2EA075AC5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5D41-E2EF-4F1A-9C23-F8E1673FDD4C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96-7020-4273-B66D-2EA075AC5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5D41-E2EF-4F1A-9C23-F8E1673FDD4C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96-7020-4273-B66D-2EA075AC5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5D41-E2EF-4F1A-9C23-F8E1673FDD4C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96-7020-4273-B66D-2EA075AC5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5D41-E2EF-4F1A-9C23-F8E1673FDD4C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96-7020-4273-B66D-2EA075AC5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5D41-E2EF-4F1A-9C23-F8E1673FDD4C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96-7020-4273-B66D-2EA075AC5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5D41-E2EF-4F1A-9C23-F8E1673FDD4C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96-7020-4273-B66D-2EA075AC5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5D41-E2EF-4F1A-9C23-F8E1673FDD4C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96-7020-4273-B66D-2EA075AC5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5D41-E2EF-4F1A-9C23-F8E1673FDD4C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BA96-7020-4273-B66D-2EA075AC5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45D41-E2EF-4F1A-9C23-F8E1673FDD4C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3BA96-7020-4273-B66D-2EA075AC5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7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5;&#1086;&#1083;&#1100;&#1079;&#1086;&#1074;&#1072;&#1090;&#1077;&#1083;&#1100;\Desktop\&#1059;&#1082;&#1088;&#1072;&#1096;&#1077;&#1085;&#1080;&#1077;%20&#1086;&#1082;&#1085;&#1072;%20&#1044;&#1070;&#1062;%20&#1056;&#1086;&#1074;&#1077;&#1089;&#1085;&#1080;&#1082;\&#1041;&#1077;&#1083;&#1099;&#1077;%20&#1089;&#1085;&#1077;&#1078;&#1080;&#1085;&#1082;&#1080;%20&#1084;&#1080;&#1085;&#1091;&#1089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new-year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-11429"/>
            <a:ext cx="9144001" cy="686942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857224" y="2143116"/>
            <a:ext cx="77153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«Украшение окна»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3042" y="1285860"/>
            <a:ext cx="61436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Районный конкурс «Новогодний серпантин»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571604" y="1714488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   номинация «Оформление интерьера»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7554" y="3071810"/>
            <a:ext cx="4572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Выполнил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sz="2400" dirty="0" smtClean="0">
                <a:solidFill>
                  <a:schemeClr val="bg1"/>
                </a:solidFill>
              </a:rPr>
              <a:t>творческий коллектив   	 объединения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	«Мастерская поделок»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	ДЮЦ «Ровесник» на базе     	МБОУ  </a:t>
            </a:r>
            <a:r>
              <a:rPr lang="ru-RU" sz="2400" dirty="0" err="1" smtClean="0">
                <a:solidFill>
                  <a:schemeClr val="bg1"/>
                </a:solidFill>
              </a:rPr>
              <a:t>Алтунинская</a:t>
            </a:r>
            <a:r>
              <a:rPr lang="ru-RU" sz="2400" dirty="0" smtClean="0">
                <a:solidFill>
                  <a:schemeClr val="bg1"/>
                </a:solidFill>
              </a:rPr>
              <a:t> ООШ</a:t>
            </a:r>
          </a:p>
          <a:p>
            <a:r>
              <a:rPr lang="ru-RU" u="sng" dirty="0" smtClean="0">
                <a:solidFill>
                  <a:schemeClr val="bg1"/>
                </a:solidFill>
              </a:rPr>
              <a:t>Руководитель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sz="2400" dirty="0" smtClean="0">
                <a:solidFill>
                  <a:schemeClr val="bg1"/>
                </a:solidFill>
              </a:rPr>
              <a:t>Левина М.С.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4" name="Белые снежинки 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214546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new-year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694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4429132"/>
            <a:ext cx="69294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Ангел охраняет наш земной покой,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    Бережёт нас в классе, и когда уйдём      					домой.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2013-11-18 14.15.5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85918" y="1071546"/>
            <a:ext cx="5524816" cy="3323522"/>
          </a:xfrm>
          <a:prstGeom prst="rect">
            <a:avLst/>
          </a:prstGeom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new-year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694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4714884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Вот окно снаружи…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2013-11-18 14.31.5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43042" y="1142984"/>
            <a:ext cx="5786446" cy="3480909"/>
          </a:xfrm>
          <a:prstGeom prst="rect">
            <a:avLst/>
          </a:prstGeom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new-year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694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86050" y="4714884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…вот внутри оно.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2013-11-18 18.41.1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14480" y="1071546"/>
            <a:ext cx="5929322" cy="3566858"/>
          </a:xfrm>
          <a:prstGeom prst="rect">
            <a:avLst/>
          </a:prstGeom>
        </p:spPr>
      </p:pic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new-year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694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4572008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К Новому году готовы мы давно!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2013-11-19 11.32.0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57356" y="1071546"/>
            <a:ext cx="5496983" cy="3306779"/>
          </a:xfrm>
          <a:prstGeom prst="rect">
            <a:avLst/>
          </a:prstGeom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new-year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694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71604" y="1928802"/>
            <a:ext cx="635798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 наступающим</a:t>
            </a:r>
          </a:p>
          <a:p>
            <a:pPr algn="ctr"/>
            <a:r>
              <a:rPr lang="ru-RU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2014 годом!</a:t>
            </a:r>
            <a:endParaRPr lang="ru-RU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new-year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6942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85852" y="4071942"/>
            <a:ext cx="7143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Много в </a:t>
            </a:r>
            <a:r>
              <a:rPr lang="ru-RU" sz="2400" b="1" dirty="0" err="1" smtClean="0">
                <a:solidFill>
                  <a:srgbClr val="7030A0"/>
                </a:solidFill>
              </a:rPr>
              <a:t>Алтунине</a:t>
            </a:r>
            <a:r>
              <a:rPr lang="ru-RU" sz="2400" b="1" dirty="0" smtClean="0">
                <a:solidFill>
                  <a:srgbClr val="7030A0"/>
                </a:solidFill>
              </a:rPr>
              <a:t> творческих ребят,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«Мастерскую поделок» посещать хотят.</a:t>
            </a:r>
          </a:p>
          <a:p>
            <a:pPr algn="ctr"/>
            <a:r>
              <a:rPr lang="ru-RU" sz="2400" b="1" dirty="0" err="1" smtClean="0">
                <a:solidFill>
                  <a:srgbClr val="7030A0"/>
                </a:solidFill>
              </a:rPr>
              <a:t>Вачский</a:t>
            </a:r>
            <a:r>
              <a:rPr lang="ru-RU" sz="2400" b="1" dirty="0" smtClean="0">
                <a:solidFill>
                  <a:srgbClr val="7030A0"/>
                </a:solidFill>
              </a:rPr>
              <a:t> ДЮЦ «Ровесник» очень даже рад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Выполнить желание </a:t>
            </a:r>
            <a:r>
              <a:rPr lang="ru-RU" sz="2400" b="1" dirty="0" err="1" smtClean="0">
                <a:solidFill>
                  <a:srgbClr val="7030A0"/>
                </a:solidFill>
              </a:rPr>
              <a:t>алтунинских</a:t>
            </a:r>
            <a:r>
              <a:rPr lang="ru-RU" sz="2400" b="1" dirty="0" smtClean="0">
                <a:solidFill>
                  <a:srgbClr val="7030A0"/>
                </a:solidFill>
              </a:rPr>
              <a:t> ребят.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2013-11-18 12.33.4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071670" y="857232"/>
            <a:ext cx="5357818" cy="3223063"/>
          </a:xfrm>
          <a:prstGeom prst="rect">
            <a:avLst/>
          </a:prstGeom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new-year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694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7356" y="4500570"/>
            <a:ext cx="6072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К Новому году украсили окно.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Посмотри, какое красивое оно!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2013-11-18 18.40.2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43042" y="1000108"/>
            <a:ext cx="5786446" cy="3480909"/>
          </a:xfrm>
          <a:prstGeom prst="rect">
            <a:avLst/>
          </a:prstGeom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new-year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29"/>
            <a:ext cx="9144001" cy="68694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4786322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Шторы из снежинок вьюги намели…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2013-11-19 11.33.2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57356" y="1142984"/>
            <a:ext cx="5643570" cy="3394961"/>
          </a:xfrm>
          <a:prstGeom prst="rect">
            <a:avLst/>
          </a:prstGeom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new-year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694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4714884"/>
            <a:ext cx="6429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…Дед Мороз с Снегуркой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Ёлку принесли.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2013-11-18 18.42.0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85918" y="1214422"/>
            <a:ext cx="5778128" cy="3475905"/>
          </a:xfrm>
          <a:prstGeom prst="rect">
            <a:avLst/>
          </a:prstGeom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new-year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694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4429132"/>
            <a:ext cx="6572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Маленький зайчишка в сказочном лесу.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С нами не боится он хитрую лису.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2013-11-18 18.42.2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28794" y="1071546"/>
            <a:ext cx="5580513" cy="3357028"/>
          </a:xfrm>
          <a:prstGeom prst="rect">
            <a:avLst/>
          </a:prstGeom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new-year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694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4572008"/>
            <a:ext cx="6500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Снеговики рады Матушке-зиме.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Вот они красуются в классе на окне.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2013-11-18 18.43.2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57356" y="1142984"/>
            <a:ext cx="5715040" cy="3437954"/>
          </a:xfrm>
          <a:prstGeom prst="rect">
            <a:avLst/>
          </a:prstGeom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new-year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694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4572009"/>
            <a:ext cx="6500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Вот видна избушка, вся в снегу стоит.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Белый снег пушистый всё летит, летит...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2013-11-18 18.42.3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57356" y="1071546"/>
            <a:ext cx="5779984" cy="3477022"/>
          </a:xfrm>
          <a:prstGeom prst="rect">
            <a:avLst/>
          </a:prstGeom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Символ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new-year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694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4357694"/>
            <a:ext cx="66437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Символ года – лошадь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тоже к нам спешит,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Гриву </a:t>
            </a:r>
            <a:r>
              <a:rPr lang="ru-RU" sz="2800" b="1" dirty="0" err="1" smtClean="0">
                <a:solidFill>
                  <a:srgbClr val="7030A0"/>
                </a:solidFill>
              </a:rPr>
              <a:t>голубую</a:t>
            </a:r>
            <a:r>
              <a:rPr lang="ru-RU" sz="2800" b="1" dirty="0" smtClean="0">
                <a:solidFill>
                  <a:srgbClr val="7030A0"/>
                </a:solidFill>
              </a:rPr>
              <a:t> ветер ворошит.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2013-11-18 14.12.1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28794" y="1000108"/>
            <a:ext cx="5522033" cy="3321848"/>
          </a:xfrm>
          <a:prstGeom prst="rect">
            <a:avLst/>
          </a:prstGeom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166</Words>
  <Application>Microsoft Office PowerPoint</Application>
  <PresentationFormat>Экран (4:3)</PresentationFormat>
  <Paragraphs>33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Символ 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28</cp:revision>
  <dcterms:created xsi:type="dcterms:W3CDTF">2013-11-14T15:45:06Z</dcterms:created>
  <dcterms:modified xsi:type="dcterms:W3CDTF">2016-01-24T18:47:24Z</dcterms:modified>
</cp:coreProperties>
</file>