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4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Override4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2" r:id="rId2"/>
    <p:sldMasterId id="2147483696" r:id="rId3"/>
    <p:sldMasterId id="2147483708" r:id="rId4"/>
  </p:sldMasterIdLst>
  <p:notesMasterIdLst>
    <p:notesMasterId r:id="rId24"/>
  </p:notesMasterIdLst>
  <p:handoutMasterIdLst>
    <p:handoutMasterId r:id="rId25"/>
  </p:handoutMasterIdLst>
  <p:sldIdLst>
    <p:sldId id="257" r:id="rId5"/>
    <p:sldId id="256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75" r:id="rId18"/>
    <p:sldId id="269" r:id="rId19"/>
    <p:sldId id="274" r:id="rId20"/>
    <p:sldId id="270" r:id="rId21"/>
    <p:sldId id="271" r:id="rId22"/>
    <p:sldId id="272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FF"/>
    <a:srgbClr val="66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1591933-237D-49CA-B91C-568598B6937D}" type="datetimeFigureOut">
              <a:rPr lang="ru-RU" smtClean="0"/>
              <a:t>23.03.2015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57AEA3-2763-4F9E-A29B-7AA33CDA97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184005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71922C-A48F-4934-8DB1-D1C93AEE22C4}" type="datetimeFigureOut">
              <a:rPr lang="ru-RU" smtClean="0"/>
              <a:t>23.03.2015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BE70FBB-40F1-4C16-8FDB-D4BCDC09A3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14542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4.xml"/><Relationship Id="rId1" Type="http://schemas.openxmlformats.org/officeDocument/2006/relationships/themeOverride" Target="../theme/themeOverride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4.xml"/><Relationship Id="rId1" Type="http://schemas.openxmlformats.org/officeDocument/2006/relationships/themeOverride" Target="../theme/themeOverride2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4.xml"/><Relationship Id="rId1" Type="http://schemas.openxmlformats.org/officeDocument/2006/relationships/themeOverride" Target="../theme/themeOverride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85786" y="1428736"/>
            <a:ext cx="7772400" cy="1470025"/>
          </a:xfrm>
        </p:spPr>
        <p:txBody>
          <a:bodyPr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>
            <a:lvl1pPr>
              <a:defRPr b="1" cap="all" spc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643306" y="4214818"/>
            <a:ext cx="5043478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A8F70B-969C-4024-BADE-F023E960A26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23.03.2015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D6FC27-B4A9-4A23-9448-9612DB02559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461985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A62A60-1E91-4678-AF23-669BFBFAE21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23.03.2015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F56320-FB63-42A7-BBCD-27B5D7D65FA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959243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E477C7-2048-4243-BA75-91A50799A57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23.03.2015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0F0E52-5854-4AB7-A368-276E99FC8A8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392671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85933E-43EC-423E-B2A7-C232E372DCA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23.03.2015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BC10E4-F414-42E6-947A-76B5F7FAA0E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592414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974EF8-DC71-4AA9-B7BB-FA49472AFFA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23.03.2015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C08C2B-4F51-4B87-8F98-6895E6843E5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269545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6ACFAA-CB6E-4163-AE3B-D398B816A96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23.03.2015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8D2784-93AA-47B6-A7DB-B0EEBE5C7A8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179294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0C4845-3062-4789-933A-2B89DAF190B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23.03.2015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3806E2-65B5-4F8F-B721-CAF73C89B0E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748982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5E333B-7C65-4EAC-AAAF-2AEF5BB3EF4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23.03.2015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0C1822-0E02-4D14-A0A9-3F0820E0498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74556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592622-26ED-423C-BA1B-1B13774A50C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23.03.2015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B838A1-D8FF-4D81-B81B-8C261D4CADB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545061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522890-3DC1-45B9-9FC2-E6C119D87C0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23.03.2015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6E4321-5E65-4061-BF8C-8EB6ED7E1D1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117145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9B53E3-CDA7-4791-8C67-94D99C178F3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23.03.2015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D2859B-D3A7-4C91-8C96-2D597AD069E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819759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Rectangle 12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/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A2D3B8-1FAF-440A-B00D-FEF385A34233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23.03.2015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645085-4372-4CD3-B3FD-EEF11AA25340}" type="slidenum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340501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E443B3-C49D-49D8-9689-A153A345ACFC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23.03.2015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FA8533-595F-4AC9-9D04-E7EB8B7F70D7}" type="slidenum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711569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Rectangle 8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7FEBDF-210F-49DB-87BF-3732837B5E7C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23.03.2015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ADDFFD-CE29-46AF-8690-BB9757AC0336}" type="slidenum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918272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45ABC6-A06B-42E2-9D44-5FAC72DD7BE3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23.03.2015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7F6E0E-73EA-4B2D-990B-8C009F9929F2}" type="slidenum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23160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EE8B9F-B6F6-49DC-8C55-433914364995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23.03.2015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98B719-7B98-4850-B3CE-81237D4C7F69}" type="slidenum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039692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FBCD4F-5B22-4DB2-8558-985BDEA433AF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23.03.2015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78BF30-7185-4CE9-A5FF-3C607ABEDEF5}" type="slidenum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404021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EE1E76-C280-4935-BECA-A55245147A00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23.03.2015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070AFB-7874-443B-8444-E37364575B59}" type="slidenum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18616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/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7B6C26-DF9C-49D6-930C-DBF85FDADEBC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23.03.2015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E84683-FC0D-4264-A4B4-1BC95343930A}" type="slidenum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307083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7" name="Rectangle 9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 rtlCol="0"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/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E013CF-2EC2-430A-A2AB-8E4FBB8195A3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23.03.2015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9D255A-3BF0-4688-9CC0-E2A4DA91F936}" type="slidenum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820145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BD9E05-CC0E-43D7-9666-3D75935A5B0A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23.03.2015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01B65B-3329-4193-95C5-6AC8034A58A4}" type="slidenum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240429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35F3C4-56EB-40B3-BEE9-F2214F32390F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23.03.2015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22CBC1-BCCA-48CE-98A9-4945E6E0EAA8}" type="slidenum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472912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578" name="Group 1026"/>
          <p:cNvGrpSpPr>
            <a:grpSpLocks/>
          </p:cNvGrpSpPr>
          <p:nvPr/>
        </p:nvGrpSpPr>
        <p:grpSpPr bwMode="auto">
          <a:xfrm>
            <a:off x="2084388" y="296863"/>
            <a:ext cx="6823075" cy="5353050"/>
            <a:chOff x="1313" y="187"/>
            <a:chExt cx="4298" cy="3372"/>
          </a:xfrm>
        </p:grpSpPr>
        <p:grpSp>
          <p:nvGrpSpPr>
            <p:cNvPr id="24579" name="Group 1027"/>
            <p:cNvGrpSpPr>
              <a:grpSpLocks/>
            </p:cNvGrpSpPr>
            <p:nvPr/>
          </p:nvGrpSpPr>
          <p:grpSpPr bwMode="auto">
            <a:xfrm>
              <a:off x="2194" y="601"/>
              <a:ext cx="596" cy="447"/>
              <a:chOff x="0" y="0"/>
              <a:chExt cx="768" cy="576"/>
            </a:xfrm>
          </p:grpSpPr>
          <p:sp>
            <p:nvSpPr>
              <p:cNvPr id="24580" name="Oval 1028"/>
              <p:cNvSpPr>
                <a:spLocks noChangeArrowheads="1"/>
              </p:cNvSpPr>
              <p:nvPr/>
            </p:nvSpPr>
            <p:spPr bwMode="hidden">
              <a:xfrm>
                <a:off x="0" y="0"/>
                <a:ext cx="768" cy="576"/>
              </a:xfrm>
              <a:prstGeom prst="ellipse">
                <a:avLst/>
              </a:pr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FFCC00"/>
                  </a:solidFill>
                </a:endParaRPr>
              </a:p>
            </p:txBody>
          </p:sp>
          <p:sp>
            <p:nvSpPr>
              <p:cNvPr id="24581" name="Oval 1029"/>
              <p:cNvSpPr>
                <a:spLocks noChangeArrowheads="1"/>
              </p:cNvSpPr>
              <p:nvPr/>
            </p:nvSpPr>
            <p:spPr bwMode="hidden">
              <a:xfrm>
                <a:off x="276" y="252"/>
                <a:ext cx="185" cy="108"/>
              </a:xfrm>
              <a:prstGeom prst="ellipse">
                <a:avLst/>
              </a:prstGeom>
              <a:gradFill rotWithShape="0">
                <a:gsLst>
                  <a:gs pos="0">
                    <a:schemeClr val="accent1"/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FFCC00"/>
                  </a:solidFill>
                </a:endParaRPr>
              </a:p>
            </p:txBody>
          </p:sp>
        </p:grpSp>
        <p:grpSp>
          <p:nvGrpSpPr>
            <p:cNvPr id="24582" name="Group 1030"/>
            <p:cNvGrpSpPr>
              <a:grpSpLocks/>
            </p:cNvGrpSpPr>
            <p:nvPr/>
          </p:nvGrpSpPr>
          <p:grpSpPr bwMode="auto">
            <a:xfrm>
              <a:off x="1313" y="187"/>
              <a:ext cx="4298" cy="3372"/>
              <a:chOff x="0" y="0"/>
              <a:chExt cx="5533" cy="4341"/>
            </a:xfrm>
          </p:grpSpPr>
          <p:grpSp>
            <p:nvGrpSpPr>
              <p:cNvPr id="24583" name="Group 1031"/>
              <p:cNvGrpSpPr>
                <a:grpSpLocks/>
              </p:cNvGrpSpPr>
              <p:nvPr/>
            </p:nvGrpSpPr>
            <p:grpSpPr bwMode="auto">
              <a:xfrm>
                <a:off x="0" y="0"/>
                <a:ext cx="5470" cy="4341"/>
                <a:chOff x="0" y="0"/>
                <a:chExt cx="5470" cy="4341"/>
              </a:xfrm>
            </p:grpSpPr>
            <p:grpSp>
              <p:nvGrpSpPr>
                <p:cNvPr id="24584" name="Group 1032"/>
                <p:cNvGrpSpPr>
                  <a:grpSpLocks/>
                </p:cNvGrpSpPr>
                <p:nvPr/>
              </p:nvGrpSpPr>
              <p:grpSpPr bwMode="auto">
                <a:xfrm>
                  <a:off x="1339" y="786"/>
                  <a:ext cx="2919" cy="2151"/>
                  <a:chOff x="1265" y="814"/>
                  <a:chExt cx="2919" cy="2151"/>
                </a:xfrm>
              </p:grpSpPr>
              <p:sp>
                <p:nvSpPr>
                  <p:cNvPr id="24585" name="Oval 1033"/>
                  <p:cNvSpPr>
                    <a:spLocks noChangeArrowheads="1"/>
                  </p:cNvSpPr>
                  <p:nvPr/>
                </p:nvSpPr>
                <p:spPr bwMode="hidden">
                  <a:xfrm>
                    <a:off x="1265" y="814"/>
                    <a:ext cx="2919" cy="2151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chemeClr val="bg2"/>
                      </a:gs>
                      <a:gs pos="100000">
                        <a:schemeClr val="bg1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ru-RU" smtClean="0">
                      <a:solidFill>
                        <a:srgbClr val="FFCC00"/>
                      </a:solidFill>
                    </a:endParaRPr>
                  </a:p>
                </p:txBody>
              </p:sp>
              <p:sp>
                <p:nvSpPr>
                  <p:cNvPr id="24586" name="Oval 1034"/>
                  <p:cNvSpPr>
                    <a:spLocks noChangeArrowheads="1"/>
                  </p:cNvSpPr>
                  <p:nvPr/>
                </p:nvSpPr>
                <p:spPr bwMode="hidden">
                  <a:xfrm>
                    <a:off x="2380" y="1601"/>
                    <a:ext cx="579" cy="406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bg2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ru-RU" smtClean="0">
                      <a:solidFill>
                        <a:srgbClr val="FFCC00"/>
                      </a:solidFill>
                    </a:endParaRPr>
                  </a:p>
                </p:txBody>
              </p:sp>
            </p:grpSp>
            <p:grpSp>
              <p:nvGrpSpPr>
                <p:cNvPr id="24587" name="Group 1035"/>
                <p:cNvGrpSpPr>
                  <a:grpSpLocks/>
                </p:cNvGrpSpPr>
                <p:nvPr/>
              </p:nvGrpSpPr>
              <p:grpSpPr bwMode="auto">
                <a:xfrm>
                  <a:off x="0" y="0"/>
                  <a:ext cx="5470" cy="4341"/>
                  <a:chOff x="0" y="0"/>
                  <a:chExt cx="5470" cy="4341"/>
                </a:xfrm>
              </p:grpSpPr>
              <p:grpSp>
                <p:nvGrpSpPr>
                  <p:cNvPr id="24588" name="Group 1036"/>
                  <p:cNvGrpSpPr>
                    <a:grpSpLocks/>
                  </p:cNvGrpSpPr>
                  <p:nvPr/>
                </p:nvGrpSpPr>
                <p:grpSpPr bwMode="auto">
                  <a:xfrm>
                    <a:off x="3545" y="1502"/>
                    <a:ext cx="1258" cy="2327"/>
                    <a:chOff x="3471" y="1530"/>
                    <a:chExt cx="1258" cy="2327"/>
                  </a:xfrm>
                </p:grpSpPr>
                <p:sp>
                  <p:nvSpPr>
                    <p:cNvPr id="24589" name="Freeform 1037"/>
                    <p:cNvSpPr>
                      <a:spLocks/>
                    </p:cNvSpPr>
                    <p:nvPr/>
                  </p:nvSpPr>
                  <p:spPr bwMode="hidden">
                    <a:xfrm rot="2711884">
                      <a:off x="2765" y="2236"/>
                      <a:ext cx="1724" cy="312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 smtClean="0">
                        <a:solidFill>
                          <a:srgbClr val="FFCC00"/>
                        </a:solidFill>
                      </a:endParaRPr>
                    </a:p>
                  </p:txBody>
                </p:sp>
                <p:sp>
                  <p:nvSpPr>
                    <p:cNvPr id="24590" name="Freeform 1038"/>
                    <p:cNvSpPr>
                      <a:spLocks/>
                    </p:cNvSpPr>
                    <p:nvPr/>
                  </p:nvSpPr>
                  <p:spPr bwMode="hidden">
                    <a:xfrm rot="2711884">
                      <a:off x="4021" y="3150"/>
                      <a:ext cx="925" cy="490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 smtClean="0">
                        <a:solidFill>
                          <a:srgbClr val="FFCC00"/>
                        </a:solidFill>
                      </a:endParaRPr>
                    </a:p>
                  </p:txBody>
                </p:sp>
              </p:grpSp>
              <p:grpSp>
                <p:nvGrpSpPr>
                  <p:cNvPr id="24591" name="Group 1039"/>
                  <p:cNvGrpSpPr>
                    <a:grpSpLocks/>
                  </p:cNvGrpSpPr>
                  <p:nvPr/>
                </p:nvGrpSpPr>
                <p:grpSpPr bwMode="auto">
                  <a:xfrm>
                    <a:off x="2938" y="1991"/>
                    <a:ext cx="2463" cy="1332"/>
                    <a:chOff x="2864" y="2019"/>
                    <a:chExt cx="2463" cy="1332"/>
                  </a:xfrm>
                </p:grpSpPr>
                <p:sp>
                  <p:nvSpPr>
                    <p:cNvPr id="24592" name="Freeform 1040"/>
                    <p:cNvSpPr>
                      <a:spLocks/>
                    </p:cNvSpPr>
                    <p:nvPr/>
                  </p:nvSpPr>
                  <p:spPr bwMode="hidden">
                    <a:xfrm rot="2104081">
                      <a:off x="2864" y="2019"/>
                      <a:ext cx="1814" cy="347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 smtClean="0">
                        <a:solidFill>
                          <a:srgbClr val="FFCC00"/>
                        </a:solidFill>
                      </a:endParaRPr>
                    </a:p>
                  </p:txBody>
                </p:sp>
                <p:sp>
                  <p:nvSpPr>
                    <p:cNvPr id="24593" name="Freeform 1041"/>
                    <p:cNvSpPr>
                      <a:spLocks/>
                    </p:cNvSpPr>
                    <p:nvPr/>
                  </p:nvSpPr>
                  <p:spPr bwMode="hidden">
                    <a:xfrm rot="2104081">
                      <a:off x="4353" y="2806"/>
                      <a:ext cx="974" cy="545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 smtClean="0">
                        <a:solidFill>
                          <a:srgbClr val="FFCC00"/>
                        </a:solidFill>
                      </a:endParaRPr>
                    </a:p>
                  </p:txBody>
                </p:sp>
              </p:grpSp>
              <p:grpSp>
                <p:nvGrpSpPr>
                  <p:cNvPr id="24594" name="Group 1042"/>
                  <p:cNvGrpSpPr>
                    <a:grpSpLocks/>
                  </p:cNvGrpSpPr>
                  <p:nvPr/>
                </p:nvGrpSpPr>
                <p:grpSpPr bwMode="auto">
                  <a:xfrm>
                    <a:off x="2971" y="1804"/>
                    <a:ext cx="2477" cy="1064"/>
                    <a:chOff x="2897" y="1832"/>
                    <a:chExt cx="2477" cy="1064"/>
                  </a:xfrm>
                </p:grpSpPr>
                <p:sp>
                  <p:nvSpPr>
                    <p:cNvPr id="24595" name="Freeform 1043"/>
                    <p:cNvSpPr>
                      <a:spLocks/>
                    </p:cNvSpPr>
                    <p:nvPr/>
                  </p:nvSpPr>
                  <p:spPr bwMode="hidden">
                    <a:xfrm rot="1582915">
                      <a:off x="2897" y="1832"/>
                      <a:ext cx="1736" cy="304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 smtClean="0">
                        <a:solidFill>
                          <a:srgbClr val="FFCC00"/>
                        </a:solidFill>
                      </a:endParaRPr>
                    </a:p>
                  </p:txBody>
                </p:sp>
                <p:sp>
                  <p:nvSpPr>
                    <p:cNvPr id="24596" name="Freeform 1044"/>
                    <p:cNvSpPr>
                      <a:spLocks/>
                    </p:cNvSpPr>
                    <p:nvPr/>
                  </p:nvSpPr>
                  <p:spPr bwMode="hidden">
                    <a:xfrm rot="1582915">
                      <a:off x="4442" y="2420"/>
                      <a:ext cx="932" cy="476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 smtClean="0">
                        <a:solidFill>
                          <a:srgbClr val="FFCC00"/>
                        </a:solidFill>
                      </a:endParaRPr>
                    </a:p>
                  </p:txBody>
                </p:sp>
              </p:grpSp>
              <p:grpSp>
                <p:nvGrpSpPr>
                  <p:cNvPr id="24597" name="Group 1045"/>
                  <p:cNvGrpSpPr>
                    <a:grpSpLocks/>
                  </p:cNvGrpSpPr>
                  <p:nvPr/>
                </p:nvGrpSpPr>
                <p:grpSpPr bwMode="auto">
                  <a:xfrm>
                    <a:off x="2998" y="1608"/>
                    <a:ext cx="2472" cy="927"/>
                    <a:chOff x="2924" y="1636"/>
                    <a:chExt cx="2472" cy="927"/>
                  </a:xfrm>
                </p:grpSpPr>
                <p:sp>
                  <p:nvSpPr>
                    <p:cNvPr id="24598" name="Freeform 1046"/>
                    <p:cNvSpPr>
                      <a:spLocks/>
                    </p:cNvSpPr>
                    <p:nvPr/>
                  </p:nvSpPr>
                  <p:spPr bwMode="hidden">
                    <a:xfrm rot="1080363">
                      <a:off x="2924" y="1636"/>
                      <a:ext cx="1677" cy="335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 smtClean="0">
                        <a:solidFill>
                          <a:srgbClr val="FFCC00"/>
                        </a:solidFill>
                      </a:endParaRPr>
                    </a:p>
                  </p:txBody>
                </p:sp>
                <p:sp>
                  <p:nvSpPr>
                    <p:cNvPr id="24599" name="Freeform 1047"/>
                    <p:cNvSpPr>
                      <a:spLocks/>
                    </p:cNvSpPr>
                    <p:nvPr/>
                  </p:nvSpPr>
                  <p:spPr bwMode="hidden">
                    <a:xfrm rot="1080363">
                      <a:off x="4495" y="2037"/>
                      <a:ext cx="901" cy="526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 smtClean="0">
                        <a:solidFill>
                          <a:srgbClr val="FFCC00"/>
                        </a:solidFill>
                      </a:endParaRPr>
                    </a:p>
                  </p:txBody>
                </p:sp>
              </p:grpSp>
              <p:grpSp>
                <p:nvGrpSpPr>
                  <p:cNvPr id="24600" name="Group 1048"/>
                  <p:cNvGrpSpPr>
                    <a:grpSpLocks/>
                  </p:cNvGrpSpPr>
                  <p:nvPr/>
                </p:nvGrpSpPr>
                <p:grpSpPr bwMode="auto">
                  <a:xfrm>
                    <a:off x="3032" y="1386"/>
                    <a:ext cx="2342" cy="657"/>
                    <a:chOff x="2958" y="1414"/>
                    <a:chExt cx="2342" cy="657"/>
                  </a:xfrm>
                </p:grpSpPr>
                <p:sp>
                  <p:nvSpPr>
                    <p:cNvPr id="24601" name="Freeform 1049"/>
                    <p:cNvSpPr>
                      <a:spLocks/>
                    </p:cNvSpPr>
                    <p:nvPr/>
                  </p:nvSpPr>
                  <p:spPr bwMode="hidden">
                    <a:xfrm rot="463793">
                      <a:off x="2958" y="1414"/>
                      <a:ext cx="1545" cy="312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 smtClean="0">
                        <a:solidFill>
                          <a:srgbClr val="FFCC00"/>
                        </a:solidFill>
                      </a:endParaRPr>
                    </a:p>
                  </p:txBody>
                </p:sp>
                <p:sp>
                  <p:nvSpPr>
                    <p:cNvPr id="24602" name="Freeform 1050"/>
                    <p:cNvSpPr>
                      <a:spLocks/>
                    </p:cNvSpPr>
                    <p:nvPr/>
                  </p:nvSpPr>
                  <p:spPr bwMode="hidden">
                    <a:xfrm rot="463793">
                      <a:off x="4470" y="1582"/>
                      <a:ext cx="830" cy="489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 smtClean="0">
                        <a:solidFill>
                          <a:srgbClr val="FFCC00"/>
                        </a:solidFill>
                      </a:endParaRPr>
                    </a:p>
                  </p:txBody>
                </p:sp>
              </p:grpSp>
              <p:grpSp>
                <p:nvGrpSpPr>
                  <p:cNvPr id="24603" name="Group 1051"/>
                  <p:cNvGrpSpPr>
                    <a:grpSpLocks/>
                  </p:cNvGrpSpPr>
                  <p:nvPr/>
                </p:nvGrpSpPr>
                <p:grpSpPr bwMode="auto">
                  <a:xfrm>
                    <a:off x="3057" y="1241"/>
                    <a:ext cx="2150" cy="343"/>
                    <a:chOff x="2983" y="1269"/>
                    <a:chExt cx="2150" cy="343"/>
                  </a:xfrm>
                </p:grpSpPr>
                <p:sp>
                  <p:nvSpPr>
                    <p:cNvPr id="24604" name="Freeform 1052"/>
                    <p:cNvSpPr>
                      <a:spLocks/>
                    </p:cNvSpPr>
                    <p:nvPr/>
                  </p:nvSpPr>
                  <p:spPr bwMode="hidden">
                    <a:xfrm rot="-84182">
                      <a:off x="2983" y="1289"/>
                      <a:ext cx="1404" cy="219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 smtClean="0">
                        <a:solidFill>
                          <a:srgbClr val="FFCC00"/>
                        </a:solidFill>
                      </a:endParaRPr>
                    </a:p>
                  </p:txBody>
                </p:sp>
                <p:sp>
                  <p:nvSpPr>
                    <p:cNvPr id="24605" name="Freeform 1053"/>
                    <p:cNvSpPr>
                      <a:spLocks/>
                    </p:cNvSpPr>
                    <p:nvPr/>
                  </p:nvSpPr>
                  <p:spPr bwMode="hidden">
                    <a:xfrm rot="-84182">
                      <a:off x="4379" y="1269"/>
                      <a:ext cx="754" cy="343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 smtClean="0">
                        <a:solidFill>
                          <a:srgbClr val="FFCC00"/>
                        </a:solidFill>
                      </a:endParaRPr>
                    </a:p>
                  </p:txBody>
                </p:sp>
              </p:grpSp>
              <p:grpSp>
                <p:nvGrpSpPr>
                  <p:cNvPr id="24606" name="Group 1054"/>
                  <p:cNvGrpSpPr>
                    <a:grpSpLocks/>
                  </p:cNvGrpSpPr>
                  <p:nvPr/>
                </p:nvGrpSpPr>
                <p:grpSpPr bwMode="auto">
                  <a:xfrm>
                    <a:off x="3012" y="889"/>
                    <a:ext cx="1879" cy="427"/>
                    <a:chOff x="2938" y="917"/>
                    <a:chExt cx="1879" cy="427"/>
                  </a:xfrm>
                </p:grpSpPr>
                <p:sp>
                  <p:nvSpPr>
                    <p:cNvPr id="24607" name="Freeform 1055"/>
                    <p:cNvSpPr>
                      <a:spLocks/>
                    </p:cNvSpPr>
                    <p:nvPr/>
                  </p:nvSpPr>
                  <p:spPr bwMode="hidden">
                    <a:xfrm rot="-802576">
                      <a:off x="2938" y="1129"/>
                      <a:ext cx="1233" cy="215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 smtClean="0">
                        <a:solidFill>
                          <a:srgbClr val="FFCC00"/>
                        </a:solidFill>
                      </a:endParaRPr>
                    </a:p>
                  </p:txBody>
                </p:sp>
                <p:sp>
                  <p:nvSpPr>
                    <p:cNvPr id="24608" name="Freeform 1056"/>
                    <p:cNvSpPr>
                      <a:spLocks/>
                    </p:cNvSpPr>
                    <p:nvPr/>
                  </p:nvSpPr>
                  <p:spPr bwMode="hidden">
                    <a:xfrm rot="-802576">
                      <a:off x="4155" y="917"/>
                      <a:ext cx="662" cy="338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 smtClean="0">
                        <a:solidFill>
                          <a:srgbClr val="FFCC00"/>
                        </a:solidFill>
                      </a:endParaRPr>
                    </a:p>
                  </p:txBody>
                </p:sp>
              </p:grpSp>
              <p:grpSp>
                <p:nvGrpSpPr>
                  <p:cNvPr id="24609" name="Group 1057"/>
                  <p:cNvGrpSpPr>
                    <a:grpSpLocks/>
                  </p:cNvGrpSpPr>
                  <p:nvPr/>
                </p:nvGrpSpPr>
                <p:grpSpPr bwMode="auto">
                  <a:xfrm>
                    <a:off x="711" y="1625"/>
                    <a:ext cx="1257" cy="2326"/>
                    <a:chOff x="637" y="1653"/>
                    <a:chExt cx="1257" cy="2326"/>
                  </a:xfrm>
                </p:grpSpPr>
                <p:sp>
                  <p:nvSpPr>
                    <p:cNvPr id="24610" name="Freeform 1058"/>
                    <p:cNvSpPr>
                      <a:spLocks/>
                    </p:cNvSpPr>
                    <p:nvPr/>
                  </p:nvSpPr>
                  <p:spPr bwMode="hidden">
                    <a:xfrm rot="18888116" flipH="1">
                      <a:off x="876" y="2359"/>
                      <a:ext cx="1724" cy="312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 smtClean="0">
                        <a:solidFill>
                          <a:srgbClr val="FFCC00"/>
                        </a:solidFill>
                      </a:endParaRPr>
                    </a:p>
                  </p:txBody>
                </p:sp>
                <p:sp>
                  <p:nvSpPr>
                    <p:cNvPr id="24611" name="Freeform 1059"/>
                    <p:cNvSpPr>
                      <a:spLocks/>
                    </p:cNvSpPr>
                    <p:nvPr/>
                  </p:nvSpPr>
                  <p:spPr bwMode="hidden">
                    <a:xfrm rot="18888116" flipH="1">
                      <a:off x="419" y="3272"/>
                      <a:ext cx="925" cy="490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 smtClean="0">
                        <a:solidFill>
                          <a:srgbClr val="FFCC00"/>
                        </a:solidFill>
                      </a:endParaRPr>
                    </a:p>
                  </p:txBody>
                </p:sp>
              </p:grpSp>
              <p:grpSp>
                <p:nvGrpSpPr>
                  <p:cNvPr id="24612" name="Group 1060"/>
                  <p:cNvGrpSpPr>
                    <a:grpSpLocks/>
                  </p:cNvGrpSpPr>
                  <p:nvPr/>
                </p:nvGrpSpPr>
                <p:grpSpPr bwMode="auto">
                  <a:xfrm>
                    <a:off x="69" y="2168"/>
                    <a:ext cx="2463" cy="1332"/>
                    <a:chOff x="-5" y="2196"/>
                    <a:chExt cx="2463" cy="1332"/>
                  </a:xfrm>
                </p:grpSpPr>
                <p:sp>
                  <p:nvSpPr>
                    <p:cNvPr id="24613" name="Freeform 1061"/>
                    <p:cNvSpPr>
                      <a:spLocks/>
                    </p:cNvSpPr>
                    <p:nvPr/>
                  </p:nvSpPr>
                  <p:spPr bwMode="hidden">
                    <a:xfrm rot="19495919" flipH="1">
                      <a:off x="644" y="2196"/>
                      <a:ext cx="1814" cy="347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 smtClean="0">
                        <a:solidFill>
                          <a:srgbClr val="FFCC00"/>
                        </a:solidFill>
                      </a:endParaRPr>
                    </a:p>
                  </p:txBody>
                </p:sp>
                <p:sp>
                  <p:nvSpPr>
                    <p:cNvPr id="24614" name="Freeform 1062"/>
                    <p:cNvSpPr>
                      <a:spLocks/>
                    </p:cNvSpPr>
                    <p:nvPr/>
                  </p:nvSpPr>
                  <p:spPr bwMode="hidden">
                    <a:xfrm rot="19495919" flipH="1">
                      <a:off x="-5" y="2983"/>
                      <a:ext cx="974" cy="545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 smtClean="0">
                        <a:solidFill>
                          <a:srgbClr val="FFCC00"/>
                        </a:solidFill>
                      </a:endParaRPr>
                    </a:p>
                  </p:txBody>
                </p:sp>
              </p:grpSp>
              <p:grpSp>
                <p:nvGrpSpPr>
                  <p:cNvPr id="24615" name="Group 1063"/>
                  <p:cNvGrpSpPr>
                    <a:grpSpLocks/>
                  </p:cNvGrpSpPr>
                  <p:nvPr/>
                </p:nvGrpSpPr>
                <p:grpSpPr bwMode="auto">
                  <a:xfrm>
                    <a:off x="22" y="1981"/>
                    <a:ext cx="2477" cy="1064"/>
                    <a:chOff x="-52" y="2009"/>
                    <a:chExt cx="2477" cy="1064"/>
                  </a:xfrm>
                </p:grpSpPr>
                <p:sp>
                  <p:nvSpPr>
                    <p:cNvPr id="24616" name="Freeform 1064"/>
                    <p:cNvSpPr>
                      <a:spLocks/>
                    </p:cNvSpPr>
                    <p:nvPr/>
                  </p:nvSpPr>
                  <p:spPr bwMode="hidden">
                    <a:xfrm rot="20017085" flipH="1">
                      <a:off x="689" y="2009"/>
                      <a:ext cx="1736" cy="304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 smtClean="0">
                        <a:solidFill>
                          <a:srgbClr val="FFCC00"/>
                        </a:solidFill>
                      </a:endParaRPr>
                    </a:p>
                  </p:txBody>
                </p:sp>
                <p:sp>
                  <p:nvSpPr>
                    <p:cNvPr id="24617" name="Freeform 1065"/>
                    <p:cNvSpPr>
                      <a:spLocks/>
                    </p:cNvSpPr>
                    <p:nvPr/>
                  </p:nvSpPr>
                  <p:spPr bwMode="hidden">
                    <a:xfrm rot="20017085" flipH="1">
                      <a:off x="-52" y="2597"/>
                      <a:ext cx="932" cy="476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 smtClean="0">
                        <a:solidFill>
                          <a:srgbClr val="FFCC00"/>
                        </a:solidFill>
                      </a:endParaRPr>
                    </a:p>
                  </p:txBody>
                </p:sp>
              </p:grpSp>
              <p:grpSp>
                <p:nvGrpSpPr>
                  <p:cNvPr id="24618" name="Group 1066"/>
                  <p:cNvGrpSpPr>
                    <a:grpSpLocks/>
                  </p:cNvGrpSpPr>
                  <p:nvPr/>
                </p:nvGrpSpPr>
                <p:grpSpPr bwMode="auto">
                  <a:xfrm>
                    <a:off x="0" y="1785"/>
                    <a:ext cx="2472" cy="927"/>
                    <a:chOff x="-74" y="1813"/>
                    <a:chExt cx="2472" cy="927"/>
                  </a:xfrm>
                </p:grpSpPr>
                <p:sp>
                  <p:nvSpPr>
                    <p:cNvPr id="24619" name="Freeform 1067"/>
                    <p:cNvSpPr>
                      <a:spLocks/>
                    </p:cNvSpPr>
                    <p:nvPr/>
                  </p:nvSpPr>
                  <p:spPr bwMode="hidden">
                    <a:xfrm rot="20519637" flipH="1">
                      <a:off x="721" y="1813"/>
                      <a:ext cx="1677" cy="335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 smtClean="0">
                        <a:solidFill>
                          <a:srgbClr val="FFCC00"/>
                        </a:solidFill>
                      </a:endParaRPr>
                    </a:p>
                  </p:txBody>
                </p:sp>
                <p:sp>
                  <p:nvSpPr>
                    <p:cNvPr id="24620" name="Freeform 1068"/>
                    <p:cNvSpPr>
                      <a:spLocks/>
                    </p:cNvSpPr>
                    <p:nvPr/>
                  </p:nvSpPr>
                  <p:spPr bwMode="hidden">
                    <a:xfrm rot="20519637" flipH="1">
                      <a:off x="-74" y="2214"/>
                      <a:ext cx="901" cy="526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 smtClean="0">
                        <a:solidFill>
                          <a:srgbClr val="FFCC00"/>
                        </a:solidFill>
                      </a:endParaRPr>
                    </a:p>
                  </p:txBody>
                </p:sp>
              </p:grpSp>
              <p:grpSp>
                <p:nvGrpSpPr>
                  <p:cNvPr id="24621" name="Group 1069"/>
                  <p:cNvGrpSpPr>
                    <a:grpSpLocks/>
                  </p:cNvGrpSpPr>
                  <p:nvPr/>
                </p:nvGrpSpPr>
                <p:grpSpPr bwMode="auto">
                  <a:xfrm>
                    <a:off x="96" y="1563"/>
                    <a:ext cx="2342" cy="657"/>
                    <a:chOff x="22" y="1591"/>
                    <a:chExt cx="2342" cy="657"/>
                  </a:xfrm>
                </p:grpSpPr>
                <p:sp>
                  <p:nvSpPr>
                    <p:cNvPr id="24622" name="Freeform 1070"/>
                    <p:cNvSpPr>
                      <a:spLocks/>
                    </p:cNvSpPr>
                    <p:nvPr/>
                  </p:nvSpPr>
                  <p:spPr bwMode="hidden">
                    <a:xfrm rot="21136207" flipH="1">
                      <a:off x="819" y="1591"/>
                      <a:ext cx="1545" cy="312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 smtClean="0">
                        <a:solidFill>
                          <a:srgbClr val="FFCC00"/>
                        </a:solidFill>
                      </a:endParaRPr>
                    </a:p>
                  </p:txBody>
                </p:sp>
                <p:sp>
                  <p:nvSpPr>
                    <p:cNvPr id="24623" name="Freeform 1071"/>
                    <p:cNvSpPr>
                      <a:spLocks/>
                    </p:cNvSpPr>
                    <p:nvPr/>
                  </p:nvSpPr>
                  <p:spPr bwMode="hidden">
                    <a:xfrm rot="21136207" flipH="1">
                      <a:off x="22" y="1759"/>
                      <a:ext cx="830" cy="489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 smtClean="0">
                        <a:solidFill>
                          <a:srgbClr val="FFCC00"/>
                        </a:solidFill>
                      </a:endParaRPr>
                    </a:p>
                  </p:txBody>
                </p:sp>
              </p:grpSp>
              <p:grpSp>
                <p:nvGrpSpPr>
                  <p:cNvPr id="24624" name="Group 1072"/>
                  <p:cNvGrpSpPr>
                    <a:grpSpLocks/>
                  </p:cNvGrpSpPr>
                  <p:nvPr/>
                </p:nvGrpSpPr>
                <p:grpSpPr bwMode="auto">
                  <a:xfrm>
                    <a:off x="263" y="1418"/>
                    <a:ext cx="2150" cy="343"/>
                    <a:chOff x="189" y="1446"/>
                    <a:chExt cx="2150" cy="343"/>
                  </a:xfrm>
                </p:grpSpPr>
                <p:sp>
                  <p:nvSpPr>
                    <p:cNvPr id="24625" name="Freeform 1073"/>
                    <p:cNvSpPr>
                      <a:spLocks/>
                    </p:cNvSpPr>
                    <p:nvPr/>
                  </p:nvSpPr>
                  <p:spPr bwMode="hidden">
                    <a:xfrm rot="84182" flipH="1">
                      <a:off x="935" y="1466"/>
                      <a:ext cx="1404" cy="219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 smtClean="0">
                        <a:solidFill>
                          <a:srgbClr val="FFCC00"/>
                        </a:solidFill>
                      </a:endParaRPr>
                    </a:p>
                  </p:txBody>
                </p:sp>
                <p:sp>
                  <p:nvSpPr>
                    <p:cNvPr id="24626" name="Freeform 1074"/>
                    <p:cNvSpPr>
                      <a:spLocks/>
                    </p:cNvSpPr>
                    <p:nvPr/>
                  </p:nvSpPr>
                  <p:spPr bwMode="hidden">
                    <a:xfrm rot="84182" flipH="1">
                      <a:off x="189" y="1446"/>
                      <a:ext cx="754" cy="343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 smtClean="0">
                        <a:solidFill>
                          <a:srgbClr val="FFCC00"/>
                        </a:solidFill>
                      </a:endParaRPr>
                    </a:p>
                  </p:txBody>
                </p:sp>
              </p:grpSp>
              <p:grpSp>
                <p:nvGrpSpPr>
                  <p:cNvPr id="24627" name="Group 1075"/>
                  <p:cNvGrpSpPr>
                    <a:grpSpLocks/>
                  </p:cNvGrpSpPr>
                  <p:nvPr/>
                </p:nvGrpSpPr>
                <p:grpSpPr bwMode="auto">
                  <a:xfrm>
                    <a:off x="579" y="1066"/>
                    <a:ext cx="1879" cy="427"/>
                    <a:chOff x="505" y="1094"/>
                    <a:chExt cx="1879" cy="427"/>
                  </a:xfrm>
                </p:grpSpPr>
                <p:sp>
                  <p:nvSpPr>
                    <p:cNvPr id="24628" name="Freeform 1076"/>
                    <p:cNvSpPr>
                      <a:spLocks/>
                    </p:cNvSpPr>
                    <p:nvPr/>
                  </p:nvSpPr>
                  <p:spPr bwMode="hidden">
                    <a:xfrm rot="802576" flipH="1">
                      <a:off x="1151" y="1306"/>
                      <a:ext cx="1233" cy="215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 smtClean="0">
                        <a:solidFill>
                          <a:srgbClr val="FFCC00"/>
                        </a:solidFill>
                      </a:endParaRPr>
                    </a:p>
                  </p:txBody>
                </p:sp>
                <p:sp>
                  <p:nvSpPr>
                    <p:cNvPr id="24629" name="Freeform 1077"/>
                    <p:cNvSpPr>
                      <a:spLocks/>
                    </p:cNvSpPr>
                    <p:nvPr/>
                  </p:nvSpPr>
                  <p:spPr bwMode="hidden">
                    <a:xfrm rot="802576" flipH="1">
                      <a:off x="505" y="1094"/>
                      <a:ext cx="662" cy="338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 smtClean="0">
                        <a:solidFill>
                          <a:srgbClr val="FFCC00"/>
                        </a:solidFill>
                      </a:endParaRPr>
                    </a:p>
                  </p:txBody>
                </p:sp>
              </p:grpSp>
              <p:grpSp>
                <p:nvGrpSpPr>
                  <p:cNvPr id="24630" name="Group 1078"/>
                  <p:cNvGrpSpPr>
                    <a:grpSpLocks/>
                  </p:cNvGrpSpPr>
                  <p:nvPr/>
                </p:nvGrpSpPr>
                <p:grpSpPr bwMode="auto">
                  <a:xfrm>
                    <a:off x="690" y="871"/>
                    <a:ext cx="1850" cy="554"/>
                    <a:chOff x="616" y="899"/>
                    <a:chExt cx="1850" cy="554"/>
                  </a:xfrm>
                </p:grpSpPr>
                <p:sp>
                  <p:nvSpPr>
                    <p:cNvPr id="24631" name="Freeform 1079"/>
                    <p:cNvSpPr>
                      <a:spLocks/>
                    </p:cNvSpPr>
                    <p:nvPr/>
                  </p:nvSpPr>
                  <p:spPr bwMode="hidden">
                    <a:xfrm rot="1277471" flipH="1">
                      <a:off x="1233" y="1238"/>
                      <a:ext cx="1233" cy="215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 smtClean="0">
                        <a:solidFill>
                          <a:srgbClr val="FFCC00"/>
                        </a:solidFill>
                      </a:endParaRPr>
                    </a:p>
                  </p:txBody>
                </p:sp>
                <p:sp>
                  <p:nvSpPr>
                    <p:cNvPr id="24632" name="Freeform 1080"/>
                    <p:cNvSpPr>
                      <a:spLocks/>
                    </p:cNvSpPr>
                    <p:nvPr/>
                  </p:nvSpPr>
                  <p:spPr bwMode="hidden">
                    <a:xfrm rot="1277471" flipH="1">
                      <a:off x="616" y="899"/>
                      <a:ext cx="662" cy="338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 smtClean="0">
                        <a:solidFill>
                          <a:srgbClr val="FFCC00"/>
                        </a:solidFill>
                      </a:endParaRPr>
                    </a:p>
                  </p:txBody>
                </p:sp>
              </p:grpSp>
              <p:grpSp>
                <p:nvGrpSpPr>
                  <p:cNvPr id="24633" name="Group 1081"/>
                  <p:cNvGrpSpPr>
                    <a:grpSpLocks/>
                  </p:cNvGrpSpPr>
                  <p:nvPr/>
                </p:nvGrpSpPr>
                <p:grpSpPr bwMode="auto">
                  <a:xfrm>
                    <a:off x="911" y="589"/>
                    <a:ext cx="1767" cy="743"/>
                    <a:chOff x="911" y="589"/>
                    <a:chExt cx="1767" cy="743"/>
                  </a:xfrm>
                </p:grpSpPr>
                <p:sp>
                  <p:nvSpPr>
                    <p:cNvPr id="24634" name="Freeform 1082"/>
                    <p:cNvSpPr>
                      <a:spLocks/>
                    </p:cNvSpPr>
                    <p:nvPr/>
                  </p:nvSpPr>
                  <p:spPr bwMode="hidden">
                    <a:xfrm rot="2028410" flipH="1">
                      <a:off x="1445" y="1117"/>
                      <a:ext cx="1233" cy="215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 smtClean="0">
                        <a:solidFill>
                          <a:srgbClr val="FFCC00"/>
                        </a:solidFill>
                      </a:endParaRPr>
                    </a:p>
                  </p:txBody>
                </p:sp>
                <p:sp>
                  <p:nvSpPr>
                    <p:cNvPr id="24635" name="Freeform 1083"/>
                    <p:cNvSpPr>
                      <a:spLocks/>
                    </p:cNvSpPr>
                    <p:nvPr/>
                  </p:nvSpPr>
                  <p:spPr bwMode="hidden">
                    <a:xfrm rot="2028410" flipH="1">
                      <a:off x="911" y="589"/>
                      <a:ext cx="662" cy="338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 smtClean="0">
                        <a:solidFill>
                          <a:srgbClr val="FFCC00"/>
                        </a:solidFill>
                      </a:endParaRPr>
                    </a:p>
                  </p:txBody>
                </p:sp>
              </p:grpSp>
              <p:grpSp>
                <p:nvGrpSpPr>
                  <p:cNvPr id="24636" name="Group 1084"/>
                  <p:cNvGrpSpPr>
                    <a:grpSpLocks/>
                  </p:cNvGrpSpPr>
                  <p:nvPr/>
                </p:nvGrpSpPr>
                <p:grpSpPr bwMode="auto">
                  <a:xfrm>
                    <a:off x="1120" y="300"/>
                    <a:ext cx="1693" cy="892"/>
                    <a:chOff x="1120" y="300"/>
                    <a:chExt cx="1693" cy="892"/>
                  </a:xfrm>
                </p:grpSpPr>
                <p:sp>
                  <p:nvSpPr>
                    <p:cNvPr id="24637" name="Freeform 1085"/>
                    <p:cNvSpPr>
                      <a:spLocks/>
                    </p:cNvSpPr>
                    <p:nvPr/>
                  </p:nvSpPr>
                  <p:spPr bwMode="hidden">
                    <a:xfrm rot="2664424" flipH="1">
                      <a:off x="1562" y="977"/>
                      <a:ext cx="1251" cy="215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 smtClean="0">
                        <a:solidFill>
                          <a:srgbClr val="FFCC00"/>
                        </a:solidFill>
                      </a:endParaRPr>
                    </a:p>
                  </p:txBody>
                </p:sp>
                <p:sp>
                  <p:nvSpPr>
                    <p:cNvPr id="24638" name="Freeform 1086"/>
                    <p:cNvSpPr>
                      <a:spLocks/>
                    </p:cNvSpPr>
                    <p:nvPr/>
                  </p:nvSpPr>
                  <p:spPr bwMode="hidden">
                    <a:xfrm rot="2664424" flipH="1">
                      <a:off x="1120" y="300"/>
                      <a:ext cx="672" cy="338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 smtClean="0">
                        <a:solidFill>
                          <a:srgbClr val="FFCC00"/>
                        </a:solidFill>
                      </a:endParaRPr>
                    </a:p>
                  </p:txBody>
                </p:sp>
              </p:grpSp>
              <p:grpSp>
                <p:nvGrpSpPr>
                  <p:cNvPr id="24639" name="Group 1087"/>
                  <p:cNvGrpSpPr>
                    <a:grpSpLocks/>
                  </p:cNvGrpSpPr>
                  <p:nvPr/>
                </p:nvGrpSpPr>
                <p:grpSpPr bwMode="auto">
                  <a:xfrm>
                    <a:off x="1707" y="76"/>
                    <a:ext cx="778" cy="1512"/>
                    <a:chOff x="1633" y="104"/>
                    <a:chExt cx="778" cy="1512"/>
                  </a:xfrm>
                </p:grpSpPr>
                <p:sp>
                  <p:nvSpPr>
                    <p:cNvPr id="24640" name="Freeform 1088"/>
                    <p:cNvSpPr>
                      <a:spLocks/>
                    </p:cNvSpPr>
                    <p:nvPr/>
                  </p:nvSpPr>
                  <p:spPr bwMode="hidden">
                    <a:xfrm rot="3473776" flipH="1">
                      <a:off x="1754" y="958"/>
                      <a:ext cx="1100" cy="215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 smtClean="0">
                        <a:solidFill>
                          <a:srgbClr val="FFCC00"/>
                        </a:solidFill>
                      </a:endParaRPr>
                    </a:p>
                  </p:txBody>
                </p:sp>
                <p:sp>
                  <p:nvSpPr>
                    <p:cNvPr id="24641" name="Freeform 1089"/>
                    <p:cNvSpPr>
                      <a:spLocks/>
                    </p:cNvSpPr>
                    <p:nvPr/>
                  </p:nvSpPr>
                  <p:spPr bwMode="hidden">
                    <a:xfrm rot="3473776" flipH="1">
                      <a:off x="1506" y="231"/>
                      <a:ext cx="591" cy="338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 smtClean="0">
                        <a:solidFill>
                          <a:srgbClr val="FFCC00"/>
                        </a:solidFill>
                      </a:endParaRPr>
                    </a:p>
                  </p:txBody>
                </p:sp>
              </p:grpSp>
              <p:grpSp>
                <p:nvGrpSpPr>
                  <p:cNvPr id="24642" name="Group 1090"/>
                  <p:cNvGrpSpPr>
                    <a:grpSpLocks/>
                  </p:cNvGrpSpPr>
                  <p:nvPr/>
                </p:nvGrpSpPr>
                <p:grpSpPr bwMode="auto">
                  <a:xfrm>
                    <a:off x="2009" y="0"/>
                    <a:ext cx="634" cy="1534"/>
                    <a:chOff x="1935" y="28"/>
                    <a:chExt cx="634" cy="1534"/>
                  </a:xfrm>
                </p:grpSpPr>
                <p:sp>
                  <p:nvSpPr>
                    <p:cNvPr id="24643" name="Freeform 1091"/>
                    <p:cNvSpPr>
                      <a:spLocks/>
                    </p:cNvSpPr>
                    <p:nvPr/>
                  </p:nvSpPr>
                  <p:spPr bwMode="hidden">
                    <a:xfrm rot="4126480" flipH="1">
                      <a:off x="1931" y="924"/>
                      <a:ext cx="1061" cy="215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 smtClean="0">
                        <a:solidFill>
                          <a:srgbClr val="FFCC00"/>
                        </a:solidFill>
                      </a:endParaRPr>
                    </a:p>
                  </p:txBody>
                </p:sp>
                <p:sp>
                  <p:nvSpPr>
                    <p:cNvPr id="24644" name="Freeform 1092"/>
                    <p:cNvSpPr>
                      <a:spLocks/>
                    </p:cNvSpPr>
                    <p:nvPr/>
                  </p:nvSpPr>
                  <p:spPr bwMode="hidden">
                    <a:xfrm rot="4126480" flipH="1">
                      <a:off x="1819" y="144"/>
                      <a:ext cx="570" cy="338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 smtClean="0">
                        <a:solidFill>
                          <a:srgbClr val="FFCC00"/>
                        </a:solidFill>
                      </a:endParaRPr>
                    </a:p>
                  </p:txBody>
                </p:sp>
              </p:grpSp>
              <p:grpSp>
                <p:nvGrpSpPr>
                  <p:cNvPr id="24645" name="Group 1093"/>
                  <p:cNvGrpSpPr>
                    <a:grpSpLocks/>
                  </p:cNvGrpSpPr>
                  <p:nvPr/>
                </p:nvGrpSpPr>
                <p:grpSpPr bwMode="auto">
                  <a:xfrm>
                    <a:off x="2896" y="644"/>
                    <a:ext cx="1845" cy="566"/>
                    <a:chOff x="2822" y="672"/>
                    <a:chExt cx="1845" cy="566"/>
                  </a:xfrm>
                </p:grpSpPr>
                <p:sp>
                  <p:nvSpPr>
                    <p:cNvPr id="24646" name="Freeform 1094"/>
                    <p:cNvSpPr>
                      <a:spLocks/>
                    </p:cNvSpPr>
                    <p:nvPr/>
                  </p:nvSpPr>
                  <p:spPr bwMode="hidden">
                    <a:xfrm rot="-1325434">
                      <a:off x="2822" y="1023"/>
                      <a:ext cx="1233" cy="215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 smtClean="0">
                        <a:solidFill>
                          <a:srgbClr val="FFCC00"/>
                        </a:solidFill>
                      </a:endParaRPr>
                    </a:p>
                  </p:txBody>
                </p:sp>
                <p:sp>
                  <p:nvSpPr>
                    <p:cNvPr id="24647" name="Freeform 1095"/>
                    <p:cNvSpPr>
                      <a:spLocks/>
                    </p:cNvSpPr>
                    <p:nvPr/>
                  </p:nvSpPr>
                  <p:spPr bwMode="hidden">
                    <a:xfrm rot="-1325434">
                      <a:off x="4005" y="672"/>
                      <a:ext cx="662" cy="338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 smtClean="0">
                        <a:solidFill>
                          <a:srgbClr val="FFCC00"/>
                        </a:solidFill>
                      </a:endParaRPr>
                    </a:p>
                  </p:txBody>
                </p:sp>
              </p:grpSp>
              <p:grpSp>
                <p:nvGrpSpPr>
                  <p:cNvPr id="24648" name="Group 1096"/>
                  <p:cNvGrpSpPr>
                    <a:grpSpLocks/>
                  </p:cNvGrpSpPr>
                  <p:nvPr/>
                </p:nvGrpSpPr>
                <p:grpSpPr bwMode="auto">
                  <a:xfrm>
                    <a:off x="2757" y="417"/>
                    <a:ext cx="1781" cy="717"/>
                    <a:chOff x="2683" y="445"/>
                    <a:chExt cx="1781" cy="717"/>
                  </a:xfrm>
                </p:grpSpPr>
                <p:sp>
                  <p:nvSpPr>
                    <p:cNvPr id="24649" name="Freeform 1097"/>
                    <p:cNvSpPr>
                      <a:spLocks/>
                    </p:cNvSpPr>
                    <p:nvPr/>
                  </p:nvSpPr>
                  <p:spPr bwMode="hidden">
                    <a:xfrm rot="-1921064">
                      <a:off x="2683" y="947"/>
                      <a:ext cx="1233" cy="215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 smtClean="0">
                        <a:solidFill>
                          <a:srgbClr val="FFCC00"/>
                        </a:solidFill>
                      </a:endParaRPr>
                    </a:p>
                  </p:txBody>
                </p:sp>
                <p:sp>
                  <p:nvSpPr>
                    <p:cNvPr id="24650" name="Freeform 1098"/>
                    <p:cNvSpPr>
                      <a:spLocks/>
                    </p:cNvSpPr>
                    <p:nvPr/>
                  </p:nvSpPr>
                  <p:spPr bwMode="hidden">
                    <a:xfrm rot="-1921064">
                      <a:off x="3802" y="445"/>
                      <a:ext cx="662" cy="338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 smtClean="0">
                        <a:solidFill>
                          <a:srgbClr val="FFCC00"/>
                        </a:solidFill>
                      </a:endParaRPr>
                    </a:p>
                  </p:txBody>
                </p:sp>
              </p:grpSp>
              <p:sp>
                <p:nvSpPr>
                  <p:cNvPr id="24651" name="Freeform 1099"/>
                  <p:cNvSpPr>
                    <a:spLocks/>
                  </p:cNvSpPr>
                  <p:nvPr/>
                </p:nvSpPr>
                <p:spPr bwMode="hidden">
                  <a:xfrm rot="4578755" flipH="1">
                    <a:off x="2175" y="949"/>
                    <a:ext cx="1027" cy="145"/>
                  </a:xfrm>
                  <a:custGeom>
                    <a:avLst/>
                    <a:gdLst>
                      <a:gd name="T0" fmla="*/ 0 w 2736"/>
                      <a:gd name="T1" fmla="*/ 504 h 504"/>
                      <a:gd name="T2" fmla="*/ 864 w 2736"/>
                      <a:gd name="T3" fmla="*/ 168 h 504"/>
                      <a:gd name="T4" fmla="*/ 1776 w 2736"/>
                      <a:gd name="T5" fmla="*/ 24 h 504"/>
                      <a:gd name="T6" fmla="*/ 2736 w 2736"/>
                      <a:gd name="T7" fmla="*/ 24 h 504"/>
                      <a:gd name="T8" fmla="*/ 2720 w 2736"/>
                      <a:gd name="T9" fmla="*/ 103 h 504"/>
                      <a:gd name="T10" fmla="*/ 1764 w 2736"/>
                      <a:gd name="T11" fmla="*/ 103 h 504"/>
                      <a:gd name="T12" fmla="*/ 654 w 2736"/>
                      <a:gd name="T13" fmla="*/ 292 h 504"/>
                      <a:gd name="T14" fmla="*/ 0 w 2736"/>
                      <a:gd name="T15" fmla="*/ 504 h 50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ru-RU" smtClean="0">
                      <a:solidFill>
                        <a:srgbClr val="FFCC00"/>
                      </a:solidFill>
                    </a:endParaRPr>
                  </a:p>
                </p:txBody>
              </p:sp>
              <p:sp>
                <p:nvSpPr>
                  <p:cNvPr id="24652" name="Freeform 1100"/>
                  <p:cNvSpPr>
                    <a:spLocks/>
                  </p:cNvSpPr>
                  <p:nvPr/>
                </p:nvSpPr>
                <p:spPr bwMode="hidden">
                  <a:xfrm rot="4578755" flipH="1">
                    <a:off x="2199" y="196"/>
                    <a:ext cx="552" cy="229"/>
                  </a:xfrm>
                  <a:custGeom>
                    <a:avLst/>
                    <a:gdLst>
                      <a:gd name="T0" fmla="*/ 5 w 1769"/>
                      <a:gd name="T1" fmla="*/ 8 h 791"/>
                      <a:gd name="T2" fmla="*/ 485 w 1769"/>
                      <a:gd name="T3" fmla="*/ 56 h 791"/>
                      <a:gd name="T4" fmla="*/ 1157 w 1769"/>
                      <a:gd name="T5" fmla="*/ 200 h 791"/>
                      <a:gd name="T6" fmla="*/ 1611 w 1769"/>
                      <a:gd name="T7" fmla="*/ 432 h 791"/>
                      <a:gd name="T8" fmla="*/ 1756 w 1769"/>
                      <a:gd name="T9" fmla="*/ 609 h 791"/>
                      <a:gd name="T10" fmla="*/ 1689 w 1769"/>
                      <a:gd name="T11" fmla="*/ 787 h 791"/>
                      <a:gd name="T12" fmla="*/ 1589 w 1769"/>
                      <a:gd name="T13" fmla="*/ 632 h 791"/>
                      <a:gd name="T14" fmla="*/ 1389 w 1769"/>
                      <a:gd name="T15" fmla="*/ 454 h 791"/>
                      <a:gd name="T16" fmla="*/ 1109 w 1769"/>
                      <a:gd name="T17" fmla="*/ 296 h 791"/>
                      <a:gd name="T18" fmla="*/ 581 w 1769"/>
                      <a:gd name="T19" fmla="*/ 152 h 791"/>
                      <a:gd name="T20" fmla="*/ 0 w 1769"/>
                      <a:gd name="T21" fmla="*/ 76 h 791"/>
                      <a:gd name="T22" fmla="*/ 5 w 1769"/>
                      <a:gd name="T23" fmla="*/ 8 h 79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ru-RU" smtClean="0">
                      <a:solidFill>
                        <a:srgbClr val="FFCC00"/>
                      </a:solidFill>
                    </a:endParaRPr>
                  </a:p>
                </p:txBody>
              </p:sp>
              <p:grpSp>
                <p:nvGrpSpPr>
                  <p:cNvPr id="24653" name="Group 1101"/>
                  <p:cNvGrpSpPr>
                    <a:grpSpLocks/>
                  </p:cNvGrpSpPr>
                  <p:nvPr/>
                </p:nvGrpSpPr>
                <p:grpSpPr bwMode="auto">
                  <a:xfrm>
                    <a:off x="2874" y="13"/>
                    <a:ext cx="640" cy="1520"/>
                    <a:chOff x="2800" y="41"/>
                    <a:chExt cx="640" cy="1520"/>
                  </a:xfrm>
                </p:grpSpPr>
                <p:sp>
                  <p:nvSpPr>
                    <p:cNvPr id="24654" name="Freeform 1102"/>
                    <p:cNvSpPr>
                      <a:spLocks/>
                    </p:cNvSpPr>
                    <p:nvPr/>
                  </p:nvSpPr>
                  <p:spPr bwMode="hidden">
                    <a:xfrm rot="-3857755">
                      <a:off x="2361" y="938"/>
                      <a:ext cx="1062" cy="184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 smtClean="0">
                        <a:solidFill>
                          <a:srgbClr val="FFCC00"/>
                        </a:solidFill>
                      </a:endParaRPr>
                    </a:p>
                  </p:txBody>
                </p:sp>
                <p:sp>
                  <p:nvSpPr>
                    <p:cNvPr id="24655" name="Freeform 1103"/>
                    <p:cNvSpPr>
                      <a:spLocks/>
                    </p:cNvSpPr>
                    <p:nvPr/>
                  </p:nvSpPr>
                  <p:spPr bwMode="hidden">
                    <a:xfrm rot="-3857755">
                      <a:off x="3011" y="181"/>
                      <a:ext cx="570" cy="289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 smtClean="0">
                        <a:solidFill>
                          <a:srgbClr val="FFCC00"/>
                        </a:solidFill>
                      </a:endParaRPr>
                    </a:p>
                  </p:txBody>
                </p:sp>
              </p:grpSp>
              <p:grpSp>
                <p:nvGrpSpPr>
                  <p:cNvPr id="24656" name="Group 1104"/>
                  <p:cNvGrpSpPr>
                    <a:grpSpLocks/>
                  </p:cNvGrpSpPr>
                  <p:nvPr/>
                </p:nvGrpSpPr>
                <p:grpSpPr bwMode="auto">
                  <a:xfrm>
                    <a:off x="3008" y="135"/>
                    <a:ext cx="1017" cy="1464"/>
                    <a:chOff x="2934" y="163"/>
                    <a:chExt cx="1017" cy="1464"/>
                  </a:xfrm>
                </p:grpSpPr>
                <p:sp>
                  <p:nvSpPr>
                    <p:cNvPr id="24657" name="Freeform 1105"/>
                    <p:cNvSpPr>
                      <a:spLocks/>
                    </p:cNvSpPr>
                    <p:nvPr/>
                  </p:nvSpPr>
                  <p:spPr bwMode="hidden">
                    <a:xfrm rot="-2777260">
                      <a:off x="2491" y="915"/>
                      <a:ext cx="1155" cy="270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 smtClean="0">
                        <a:solidFill>
                          <a:srgbClr val="FFCC00"/>
                        </a:solidFill>
                      </a:endParaRPr>
                    </a:p>
                  </p:txBody>
                </p:sp>
                <p:sp>
                  <p:nvSpPr>
                    <p:cNvPr id="24658" name="Freeform 1106"/>
                    <p:cNvSpPr>
                      <a:spLocks/>
                    </p:cNvSpPr>
                    <p:nvPr/>
                  </p:nvSpPr>
                  <p:spPr bwMode="hidden">
                    <a:xfrm rot="-2777260">
                      <a:off x="3430" y="261"/>
                      <a:ext cx="620" cy="423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 smtClean="0">
                        <a:solidFill>
                          <a:srgbClr val="FFCC00"/>
                        </a:solidFill>
                      </a:endParaRPr>
                    </a:p>
                  </p:txBody>
                </p:sp>
              </p:grpSp>
              <p:grpSp>
                <p:nvGrpSpPr>
                  <p:cNvPr id="24659" name="Group 1107"/>
                  <p:cNvGrpSpPr>
                    <a:grpSpLocks/>
                  </p:cNvGrpSpPr>
                  <p:nvPr/>
                </p:nvGrpSpPr>
                <p:grpSpPr bwMode="auto">
                  <a:xfrm>
                    <a:off x="2804" y="4"/>
                    <a:ext cx="243" cy="1448"/>
                    <a:chOff x="2730" y="32"/>
                    <a:chExt cx="243" cy="1448"/>
                  </a:xfrm>
                </p:grpSpPr>
                <p:sp>
                  <p:nvSpPr>
                    <p:cNvPr id="24660" name="Freeform 1108"/>
                    <p:cNvSpPr>
                      <a:spLocks/>
                    </p:cNvSpPr>
                    <p:nvPr/>
                  </p:nvSpPr>
                  <p:spPr bwMode="hidden">
                    <a:xfrm rot="-4903748">
                      <a:off x="2296" y="960"/>
                      <a:ext cx="954" cy="86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 smtClean="0">
                        <a:solidFill>
                          <a:srgbClr val="FFCC00"/>
                        </a:solidFill>
                      </a:endParaRPr>
                    </a:p>
                  </p:txBody>
                </p:sp>
                <p:sp>
                  <p:nvSpPr>
                    <p:cNvPr id="24661" name="Freeform 1109"/>
                    <p:cNvSpPr>
                      <a:spLocks/>
                    </p:cNvSpPr>
                    <p:nvPr/>
                  </p:nvSpPr>
                  <p:spPr bwMode="hidden">
                    <a:xfrm rot="-4903748">
                      <a:off x="2650" y="220"/>
                      <a:ext cx="512" cy="135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 smtClean="0">
                        <a:solidFill>
                          <a:srgbClr val="FFCC00"/>
                        </a:solidFill>
                      </a:endParaRPr>
                    </a:p>
                  </p:txBody>
                </p:sp>
              </p:grpSp>
              <p:grpSp>
                <p:nvGrpSpPr>
                  <p:cNvPr id="24662" name="Group 1110"/>
                  <p:cNvGrpSpPr>
                    <a:grpSpLocks/>
                  </p:cNvGrpSpPr>
                  <p:nvPr/>
                </p:nvGrpSpPr>
                <p:grpSpPr bwMode="auto">
                  <a:xfrm>
                    <a:off x="1017" y="1741"/>
                    <a:ext cx="1085" cy="2450"/>
                    <a:chOff x="943" y="1769"/>
                    <a:chExt cx="1085" cy="2450"/>
                  </a:xfrm>
                </p:grpSpPr>
                <p:sp>
                  <p:nvSpPr>
                    <p:cNvPr id="24663" name="Freeform 1111"/>
                    <p:cNvSpPr>
                      <a:spLocks/>
                    </p:cNvSpPr>
                    <p:nvPr/>
                  </p:nvSpPr>
                  <p:spPr bwMode="hidden">
                    <a:xfrm rot="18335692" flipH="1">
                      <a:off x="1010" y="2475"/>
                      <a:ext cx="1724" cy="312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 smtClean="0">
                        <a:solidFill>
                          <a:srgbClr val="FFCC00"/>
                        </a:solidFill>
                      </a:endParaRPr>
                    </a:p>
                  </p:txBody>
                </p:sp>
                <p:sp>
                  <p:nvSpPr>
                    <p:cNvPr id="24664" name="Freeform 1112"/>
                    <p:cNvSpPr>
                      <a:spLocks/>
                    </p:cNvSpPr>
                    <p:nvPr/>
                  </p:nvSpPr>
                  <p:spPr bwMode="hidden">
                    <a:xfrm rot="18335692" flipH="1">
                      <a:off x="725" y="3512"/>
                      <a:ext cx="925" cy="490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 smtClean="0">
                        <a:solidFill>
                          <a:srgbClr val="FFCC00"/>
                        </a:solidFill>
                      </a:endParaRPr>
                    </a:p>
                  </p:txBody>
                </p:sp>
              </p:grpSp>
              <p:grpSp>
                <p:nvGrpSpPr>
                  <p:cNvPr id="24665" name="Group 1113"/>
                  <p:cNvGrpSpPr>
                    <a:grpSpLocks/>
                  </p:cNvGrpSpPr>
                  <p:nvPr/>
                </p:nvGrpSpPr>
                <p:grpSpPr bwMode="auto">
                  <a:xfrm>
                    <a:off x="1529" y="1908"/>
                    <a:ext cx="766" cy="2373"/>
                    <a:chOff x="1455" y="1936"/>
                    <a:chExt cx="766" cy="2373"/>
                  </a:xfrm>
                </p:grpSpPr>
                <p:sp>
                  <p:nvSpPr>
                    <p:cNvPr id="24666" name="Freeform 1114"/>
                    <p:cNvSpPr>
                      <a:spLocks/>
                    </p:cNvSpPr>
                    <p:nvPr/>
                  </p:nvSpPr>
                  <p:spPr bwMode="hidden">
                    <a:xfrm rot="17542885" flipH="1">
                      <a:off x="1267" y="2578"/>
                      <a:ext cx="1595" cy="312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 smtClean="0">
                        <a:solidFill>
                          <a:srgbClr val="FFCC00"/>
                        </a:solidFill>
                      </a:endParaRPr>
                    </a:p>
                  </p:txBody>
                </p:sp>
                <p:sp>
                  <p:nvSpPr>
                    <p:cNvPr id="24667" name="Freeform 1115"/>
                    <p:cNvSpPr>
                      <a:spLocks/>
                    </p:cNvSpPr>
                    <p:nvPr/>
                  </p:nvSpPr>
                  <p:spPr bwMode="hidden">
                    <a:xfrm rot="17542885" flipH="1">
                      <a:off x="1272" y="3636"/>
                      <a:ext cx="856" cy="490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 smtClean="0">
                        <a:solidFill>
                          <a:srgbClr val="FFCC00"/>
                        </a:solidFill>
                      </a:endParaRPr>
                    </a:p>
                  </p:txBody>
                </p:sp>
              </p:grpSp>
              <p:grpSp>
                <p:nvGrpSpPr>
                  <p:cNvPr id="24668" name="Group 1116"/>
                  <p:cNvGrpSpPr>
                    <a:grpSpLocks/>
                  </p:cNvGrpSpPr>
                  <p:nvPr/>
                </p:nvGrpSpPr>
                <p:grpSpPr bwMode="auto">
                  <a:xfrm rot="88588">
                    <a:off x="2061" y="1962"/>
                    <a:ext cx="459" cy="2329"/>
                    <a:chOff x="1956" y="1990"/>
                    <a:chExt cx="492" cy="2604"/>
                  </a:xfrm>
                </p:grpSpPr>
                <p:sp>
                  <p:nvSpPr>
                    <p:cNvPr id="24669" name="Freeform 1117"/>
                    <p:cNvSpPr>
                      <a:spLocks/>
                    </p:cNvSpPr>
                    <p:nvPr/>
                  </p:nvSpPr>
                  <p:spPr bwMode="hidden">
                    <a:xfrm rot="16782062" flipH="1">
                      <a:off x="1442" y="2695"/>
                      <a:ext cx="1711" cy="301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 smtClean="0">
                        <a:solidFill>
                          <a:srgbClr val="FFCC00"/>
                        </a:solidFill>
                      </a:endParaRPr>
                    </a:p>
                  </p:txBody>
                </p:sp>
                <p:sp>
                  <p:nvSpPr>
                    <p:cNvPr id="24670" name="Freeform 1118"/>
                    <p:cNvSpPr>
                      <a:spLocks/>
                    </p:cNvSpPr>
                    <p:nvPr/>
                  </p:nvSpPr>
                  <p:spPr bwMode="hidden">
                    <a:xfrm rot="16782062" flipH="1">
                      <a:off x="1734" y="3898"/>
                      <a:ext cx="918" cy="473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 smtClean="0">
                        <a:solidFill>
                          <a:srgbClr val="FFCC00"/>
                        </a:solidFill>
                      </a:endParaRPr>
                    </a:p>
                  </p:txBody>
                </p:sp>
              </p:grpSp>
              <p:grpSp>
                <p:nvGrpSpPr>
                  <p:cNvPr id="24671" name="Group 1119"/>
                  <p:cNvGrpSpPr>
                    <a:grpSpLocks/>
                  </p:cNvGrpSpPr>
                  <p:nvPr/>
                </p:nvGrpSpPr>
                <p:grpSpPr bwMode="auto">
                  <a:xfrm>
                    <a:off x="3408" y="1689"/>
                    <a:ext cx="1125" cy="2426"/>
                    <a:chOff x="3334" y="1717"/>
                    <a:chExt cx="1125" cy="2426"/>
                  </a:xfrm>
                </p:grpSpPr>
                <p:sp>
                  <p:nvSpPr>
                    <p:cNvPr id="24672" name="Freeform 1120"/>
                    <p:cNvSpPr>
                      <a:spLocks/>
                    </p:cNvSpPr>
                    <p:nvPr/>
                  </p:nvSpPr>
                  <p:spPr bwMode="hidden">
                    <a:xfrm rot="3144576">
                      <a:off x="2628" y="2423"/>
                      <a:ext cx="1724" cy="312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 smtClean="0">
                        <a:solidFill>
                          <a:srgbClr val="FFCC00"/>
                        </a:solidFill>
                      </a:endParaRPr>
                    </a:p>
                  </p:txBody>
                </p:sp>
                <p:sp>
                  <p:nvSpPr>
                    <p:cNvPr id="24673" name="Freeform 1121"/>
                    <p:cNvSpPr>
                      <a:spLocks/>
                    </p:cNvSpPr>
                    <p:nvPr/>
                  </p:nvSpPr>
                  <p:spPr bwMode="hidden">
                    <a:xfrm rot="3144576">
                      <a:off x="3751" y="3436"/>
                      <a:ext cx="925" cy="490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 smtClean="0">
                        <a:solidFill>
                          <a:srgbClr val="FFCC00"/>
                        </a:solidFill>
                      </a:endParaRPr>
                    </a:p>
                  </p:txBody>
                </p:sp>
              </p:grpSp>
              <p:grpSp>
                <p:nvGrpSpPr>
                  <p:cNvPr id="24674" name="Group 1122"/>
                  <p:cNvGrpSpPr>
                    <a:grpSpLocks/>
                  </p:cNvGrpSpPr>
                  <p:nvPr/>
                </p:nvGrpSpPr>
                <p:grpSpPr bwMode="auto">
                  <a:xfrm>
                    <a:off x="3255" y="1838"/>
                    <a:ext cx="883" cy="2426"/>
                    <a:chOff x="3181" y="1866"/>
                    <a:chExt cx="883" cy="2426"/>
                  </a:xfrm>
                </p:grpSpPr>
                <p:sp>
                  <p:nvSpPr>
                    <p:cNvPr id="24675" name="Freeform 1123"/>
                    <p:cNvSpPr>
                      <a:spLocks/>
                    </p:cNvSpPr>
                    <p:nvPr/>
                  </p:nvSpPr>
                  <p:spPr bwMode="hidden">
                    <a:xfrm rot="3745735">
                      <a:off x="2506" y="2541"/>
                      <a:ext cx="1650" cy="299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 smtClean="0">
                        <a:solidFill>
                          <a:srgbClr val="FFCC00"/>
                        </a:solidFill>
                      </a:endParaRPr>
                    </a:p>
                  </p:txBody>
                </p:sp>
                <p:sp>
                  <p:nvSpPr>
                    <p:cNvPr id="24676" name="Freeform 1124"/>
                    <p:cNvSpPr>
                      <a:spLocks/>
                    </p:cNvSpPr>
                    <p:nvPr/>
                  </p:nvSpPr>
                  <p:spPr bwMode="hidden">
                    <a:xfrm rot="3745735">
                      <a:off x="3387" y="3615"/>
                      <a:ext cx="885" cy="469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 smtClean="0">
                        <a:solidFill>
                          <a:srgbClr val="FFCC00"/>
                        </a:solidFill>
                      </a:endParaRPr>
                    </a:p>
                  </p:txBody>
                </p:sp>
              </p:grpSp>
              <p:grpSp>
                <p:nvGrpSpPr>
                  <p:cNvPr id="24677" name="Group 1125"/>
                  <p:cNvGrpSpPr>
                    <a:grpSpLocks/>
                  </p:cNvGrpSpPr>
                  <p:nvPr/>
                </p:nvGrpSpPr>
                <p:grpSpPr bwMode="auto">
                  <a:xfrm>
                    <a:off x="3080" y="1955"/>
                    <a:ext cx="619" cy="2386"/>
                    <a:chOff x="3006" y="1983"/>
                    <a:chExt cx="619" cy="2386"/>
                  </a:xfrm>
                </p:grpSpPr>
                <p:sp>
                  <p:nvSpPr>
                    <p:cNvPr id="24678" name="Freeform 1126"/>
                    <p:cNvSpPr>
                      <a:spLocks/>
                    </p:cNvSpPr>
                    <p:nvPr/>
                  </p:nvSpPr>
                  <p:spPr bwMode="hidden">
                    <a:xfrm rot="4286818">
                      <a:off x="2328" y="2661"/>
                      <a:ext cx="1601" cy="246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 smtClean="0">
                        <a:solidFill>
                          <a:srgbClr val="FFCC00"/>
                        </a:solidFill>
                      </a:endParaRPr>
                    </a:p>
                  </p:txBody>
                </p:sp>
                <p:sp>
                  <p:nvSpPr>
                    <p:cNvPr id="24679" name="Freeform 1127"/>
                    <p:cNvSpPr>
                      <a:spLocks/>
                    </p:cNvSpPr>
                    <p:nvPr/>
                  </p:nvSpPr>
                  <p:spPr bwMode="hidden">
                    <a:xfrm rot="4286818">
                      <a:off x="3002" y="3747"/>
                      <a:ext cx="859" cy="386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 smtClean="0">
                        <a:solidFill>
                          <a:srgbClr val="FFCC00"/>
                        </a:solidFill>
                      </a:endParaRPr>
                    </a:p>
                  </p:txBody>
                </p:sp>
              </p:grpSp>
              <p:grpSp>
                <p:nvGrpSpPr>
                  <p:cNvPr id="24680" name="Group 1128"/>
                  <p:cNvGrpSpPr>
                    <a:grpSpLocks/>
                  </p:cNvGrpSpPr>
                  <p:nvPr/>
                </p:nvGrpSpPr>
                <p:grpSpPr bwMode="auto">
                  <a:xfrm>
                    <a:off x="2893" y="2073"/>
                    <a:ext cx="405" cy="2219"/>
                    <a:chOff x="2819" y="2101"/>
                    <a:chExt cx="405" cy="2219"/>
                  </a:xfrm>
                </p:grpSpPr>
                <p:sp>
                  <p:nvSpPr>
                    <p:cNvPr id="24681" name="Freeform 1129"/>
                    <p:cNvSpPr>
                      <a:spLocks/>
                    </p:cNvSpPr>
                    <p:nvPr/>
                  </p:nvSpPr>
                  <p:spPr bwMode="hidden">
                    <a:xfrm rot="4898956">
                      <a:off x="2206" y="2714"/>
                      <a:ext cx="1471" cy="246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 smtClean="0">
                        <a:solidFill>
                          <a:srgbClr val="FFCC00"/>
                        </a:solidFill>
                      </a:endParaRPr>
                    </a:p>
                  </p:txBody>
                </p:sp>
                <p:sp>
                  <p:nvSpPr>
                    <p:cNvPr id="24682" name="Freeform 1130"/>
                    <p:cNvSpPr>
                      <a:spLocks/>
                    </p:cNvSpPr>
                    <p:nvPr/>
                  </p:nvSpPr>
                  <p:spPr bwMode="hidden">
                    <a:xfrm rot="4898956">
                      <a:off x="2636" y="3732"/>
                      <a:ext cx="790" cy="386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 smtClean="0">
                        <a:solidFill>
                          <a:srgbClr val="FFCC00"/>
                        </a:solidFill>
                      </a:endParaRPr>
                    </a:p>
                  </p:txBody>
                </p:sp>
              </p:grpSp>
              <p:grpSp>
                <p:nvGrpSpPr>
                  <p:cNvPr id="24683" name="Group 1131"/>
                  <p:cNvGrpSpPr>
                    <a:grpSpLocks/>
                  </p:cNvGrpSpPr>
                  <p:nvPr/>
                </p:nvGrpSpPr>
                <p:grpSpPr bwMode="auto">
                  <a:xfrm>
                    <a:off x="2372" y="2107"/>
                    <a:ext cx="426" cy="2185"/>
                    <a:chOff x="2287" y="2135"/>
                    <a:chExt cx="426" cy="2185"/>
                  </a:xfrm>
                </p:grpSpPr>
                <p:sp>
                  <p:nvSpPr>
                    <p:cNvPr id="24684" name="Freeform 1132"/>
                    <p:cNvSpPr>
                      <a:spLocks/>
                    </p:cNvSpPr>
                    <p:nvPr/>
                  </p:nvSpPr>
                  <p:spPr bwMode="hidden">
                    <a:xfrm rot="5755659">
                      <a:off x="1900" y="2760"/>
                      <a:ext cx="1437" cy="188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540000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 smtClean="0">
                        <a:solidFill>
                          <a:srgbClr val="FFCC00"/>
                        </a:solidFill>
                      </a:endParaRPr>
                    </a:p>
                  </p:txBody>
                </p:sp>
                <p:sp>
                  <p:nvSpPr>
                    <p:cNvPr id="24685" name="Freeform 1133"/>
                    <p:cNvSpPr>
                      <a:spLocks/>
                    </p:cNvSpPr>
                    <p:nvPr/>
                  </p:nvSpPr>
                  <p:spPr bwMode="hidden">
                    <a:xfrm rot="5755659">
                      <a:off x="2049" y="3787"/>
                      <a:ext cx="771" cy="295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 smtClean="0">
                        <a:solidFill>
                          <a:srgbClr val="FFCC00"/>
                        </a:solidFill>
                      </a:endParaRPr>
                    </a:p>
                  </p:txBody>
                </p:sp>
              </p:grpSp>
            </p:grpSp>
          </p:grpSp>
          <p:grpSp>
            <p:nvGrpSpPr>
              <p:cNvPr id="24686" name="Group 1134"/>
              <p:cNvGrpSpPr>
                <a:grpSpLocks/>
              </p:cNvGrpSpPr>
              <p:nvPr/>
            </p:nvGrpSpPr>
            <p:grpSpPr bwMode="auto">
              <a:xfrm>
                <a:off x="74" y="313"/>
                <a:ext cx="5459" cy="3667"/>
                <a:chOff x="74" y="313"/>
                <a:chExt cx="5459" cy="3667"/>
              </a:xfrm>
            </p:grpSpPr>
            <p:grpSp>
              <p:nvGrpSpPr>
                <p:cNvPr id="24687" name="Group 1135"/>
                <p:cNvGrpSpPr>
                  <a:grpSpLocks/>
                </p:cNvGrpSpPr>
                <p:nvPr/>
              </p:nvGrpSpPr>
              <p:grpSpPr bwMode="auto">
                <a:xfrm>
                  <a:off x="74" y="313"/>
                  <a:ext cx="5459" cy="3667"/>
                  <a:chOff x="74" y="313"/>
                  <a:chExt cx="5459" cy="3667"/>
                </a:xfrm>
              </p:grpSpPr>
              <p:sp>
                <p:nvSpPr>
                  <p:cNvPr id="24688" name="Arc 1136"/>
                  <p:cNvSpPr>
                    <a:spLocks/>
                  </p:cNvSpPr>
                  <p:nvPr/>
                </p:nvSpPr>
                <p:spPr bwMode="hidden">
                  <a:xfrm flipV="1">
                    <a:off x="2966" y="456"/>
                    <a:ext cx="2567" cy="2046"/>
                  </a:xfrm>
                  <a:custGeom>
                    <a:avLst/>
                    <a:gdLst>
                      <a:gd name="G0" fmla="+- 17826 0 0"/>
                      <a:gd name="G1" fmla="+- 0 0 0"/>
                      <a:gd name="G2" fmla="+- 21600 0 0"/>
                      <a:gd name="T0" fmla="*/ 36729 w 36729"/>
                      <a:gd name="T1" fmla="*/ 10451 h 21600"/>
                      <a:gd name="T2" fmla="*/ 0 w 36729"/>
                      <a:gd name="T3" fmla="*/ 12197 h 21600"/>
                      <a:gd name="T4" fmla="*/ 17826 w 36729"/>
                      <a:gd name="T5" fmla="*/ 0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6729" h="21600" fill="none" extrusionOk="0">
                        <a:moveTo>
                          <a:pt x="36729" y="10451"/>
                        </a:moveTo>
                        <a:cubicBezTo>
                          <a:pt x="32926" y="17330"/>
                          <a:pt x="25686" y="21599"/>
                          <a:pt x="17826" y="21600"/>
                        </a:cubicBezTo>
                        <a:cubicBezTo>
                          <a:pt x="10696" y="21600"/>
                          <a:pt x="4025" y="18081"/>
                          <a:pt x="-1" y="12197"/>
                        </a:cubicBezTo>
                      </a:path>
                      <a:path w="36729" h="21600" stroke="0" extrusionOk="0">
                        <a:moveTo>
                          <a:pt x="36729" y="10451"/>
                        </a:moveTo>
                        <a:cubicBezTo>
                          <a:pt x="32926" y="17330"/>
                          <a:pt x="25686" y="21599"/>
                          <a:pt x="17826" y="21600"/>
                        </a:cubicBezTo>
                        <a:cubicBezTo>
                          <a:pt x="10696" y="21600"/>
                          <a:pt x="4025" y="18081"/>
                          <a:pt x="-1" y="12197"/>
                        </a:cubicBezTo>
                        <a:lnTo>
                          <a:pt x="17826" y="0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chemeClr val="accent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ru-RU" smtClean="0">
                      <a:solidFill>
                        <a:srgbClr val="FFCC00"/>
                      </a:solidFill>
                    </a:endParaRPr>
                  </a:p>
                </p:txBody>
              </p:sp>
              <p:sp>
                <p:nvSpPr>
                  <p:cNvPr id="24689" name="Arc 1137"/>
                  <p:cNvSpPr>
                    <a:spLocks/>
                  </p:cNvSpPr>
                  <p:nvPr/>
                </p:nvSpPr>
                <p:spPr bwMode="hidden">
                  <a:xfrm flipH="1">
                    <a:off x="388" y="1601"/>
                    <a:ext cx="2016" cy="2379"/>
                  </a:xfrm>
                  <a:custGeom>
                    <a:avLst/>
                    <a:gdLst>
                      <a:gd name="G0" fmla="+- 8873 0 0"/>
                      <a:gd name="G1" fmla="+- 21600 0 0"/>
                      <a:gd name="G2" fmla="+- 21600 0 0"/>
                      <a:gd name="T0" fmla="*/ 0 w 30473"/>
                      <a:gd name="T1" fmla="*/ 1907 h 22305"/>
                      <a:gd name="T2" fmla="*/ 30462 w 30473"/>
                      <a:gd name="T3" fmla="*/ 22305 h 22305"/>
                      <a:gd name="T4" fmla="*/ 8873 w 30473"/>
                      <a:gd name="T5" fmla="*/ 21600 h 2230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0473" h="22305" fill="none" extrusionOk="0">
                        <a:moveTo>
                          <a:pt x="-1" y="1906"/>
                        </a:moveTo>
                        <a:cubicBezTo>
                          <a:pt x="2789" y="649"/>
                          <a:pt x="5813" y="-1"/>
                          <a:pt x="8873" y="0"/>
                        </a:cubicBezTo>
                        <a:cubicBezTo>
                          <a:pt x="20802" y="0"/>
                          <a:pt x="30473" y="9670"/>
                          <a:pt x="30473" y="21600"/>
                        </a:cubicBezTo>
                        <a:cubicBezTo>
                          <a:pt x="30473" y="21835"/>
                          <a:pt x="30469" y="22070"/>
                          <a:pt x="30461" y="22304"/>
                        </a:cubicBezTo>
                      </a:path>
                      <a:path w="30473" h="22305" stroke="0" extrusionOk="0">
                        <a:moveTo>
                          <a:pt x="-1" y="1906"/>
                        </a:moveTo>
                        <a:cubicBezTo>
                          <a:pt x="2789" y="649"/>
                          <a:pt x="5813" y="-1"/>
                          <a:pt x="8873" y="0"/>
                        </a:cubicBezTo>
                        <a:cubicBezTo>
                          <a:pt x="20802" y="0"/>
                          <a:pt x="30473" y="9670"/>
                          <a:pt x="30473" y="21600"/>
                        </a:cubicBezTo>
                        <a:cubicBezTo>
                          <a:pt x="30473" y="21835"/>
                          <a:pt x="30469" y="22070"/>
                          <a:pt x="30461" y="22304"/>
                        </a:cubicBezTo>
                        <a:lnTo>
                          <a:pt x="8873" y="21600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chemeClr val="folHlink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ru-RU" smtClean="0">
                      <a:solidFill>
                        <a:srgbClr val="FFCC00"/>
                      </a:solidFill>
                    </a:endParaRPr>
                  </a:p>
                </p:txBody>
              </p:sp>
              <p:sp>
                <p:nvSpPr>
                  <p:cNvPr id="24690" name="Arc 1138"/>
                  <p:cNvSpPr>
                    <a:spLocks/>
                  </p:cNvSpPr>
                  <p:nvPr/>
                </p:nvSpPr>
                <p:spPr bwMode="hidden">
                  <a:xfrm>
                    <a:off x="3029" y="1181"/>
                    <a:ext cx="1426" cy="2379"/>
                  </a:xfrm>
                  <a:custGeom>
                    <a:avLst/>
                    <a:gdLst>
                      <a:gd name="G0" fmla="+- 13212 0 0"/>
                      <a:gd name="G1" fmla="+- 21600 0 0"/>
                      <a:gd name="G2" fmla="+- 21600 0 0"/>
                      <a:gd name="T0" fmla="*/ 0 w 34812"/>
                      <a:gd name="T1" fmla="*/ 4512 h 22305"/>
                      <a:gd name="T2" fmla="*/ 34801 w 34812"/>
                      <a:gd name="T3" fmla="*/ 22305 h 22305"/>
                      <a:gd name="T4" fmla="*/ 13212 w 34812"/>
                      <a:gd name="T5" fmla="*/ 21600 h 2230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4812" h="22305" fill="none" extrusionOk="0">
                        <a:moveTo>
                          <a:pt x="-1" y="4511"/>
                        </a:moveTo>
                        <a:cubicBezTo>
                          <a:pt x="3783" y="1586"/>
                          <a:pt x="8429" y="-1"/>
                          <a:pt x="13212" y="0"/>
                        </a:cubicBezTo>
                        <a:cubicBezTo>
                          <a:pt x="25141" y="0"/>
                          <a:pt x="34812" y="9670"/>
                          <a:pt x="34812" y="21600"/>
                        </a:cubicBezTo>
                        <a:cubicBezTo>
                          <a:pt x="34812" y="21835"/>
                          <a:pt x="34808" y="22070"/>
                          <a:pt x="34800" y="22304"/>
                        </a:cubicBezTo>
                      </a:path>
                      <a:path w="34812" h="22305" stroke="0" extrusionOk="0">
                        <a:moveTo>
                          <a:pt x="-1" y="4511"/>
                        </a:moveTo>
                        <a:cubicBezTo>
                          <a:pt x="3783" y="1586"/>
                          <a:pt x="8429" y="-1"/>
                          <a:pt x="13212" y="0"/>
                        </a:cubicBezTo>
                        <a:cubicBezTo>
                          <a:pt x="25141" y="0"/>
                          <a:pt x="34812" y="9670"/>
                          <a:pt x="34812" y="21600"/>
                        </a:cubicBezTo>
                        <a:cubicBezTo>
                          <a:pt x="34812" y="21835"/>
                          <a:pt x="34808" y="22070"/>
                          <a:pt x="34800" y="22304"/>
                        </a:cubicBezTo>
                        <a:lnTo>
                          <a:pt x="13212" y="21600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chemeClr val="accent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ru-RU" smtClean="0">
                      <a:solidFill>
                        <a:srgbClr val="FFCC00"/>
                      </a:solidFill>
                    </a:endParaRPr>
                  </a:p>
                </p:txBody>
              </p:sp>
              <p:sp>
                <p:nvSpPr>
                  <p:cNvPr id="24691" name="Arc 1139"/>
                  <p:cNvSpPr>
                    <a:spLocks/>
                  </p:cNvSpPr>
                  <p:nvPr/>
                </p:nvSpPr>
                <p:spPr bwMode="hidden">
                  <a:xfrm flipH="1">
                    <a:off x="74" y="813"/>
                    <a:ext cx="2540" cy="2379"/>
                  </a:xfrm>
                  <a:custGeom>
                    <a:avLst/>
                    <a:gdLst>
                      <a:gd name="G0" fmla="+- 15230 0 0"/>
                      <a:gd name="G1" fmla="+- 21600 0 0"/>
                      <a:gd name="G2" fmla="+- 21600 0 0"/>
                      <a:gd name="T0" fmla="*/ 0 w 36830"/>
                      <a:gd name="T1" fmla="*/ 6283 h 22305"/>
                      <a:gd name="T2" fmla="*/ 36819 w 36830"/>
                      <a:gd name="T3" fmla="*/ 22305 h 22305"/>
                      <a:gd name="T4" fmla="*/ 15230 w 36830"/>
                      <a:gd name="T5" fmla="*/ 21600 h 2230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6830" h="22305" fill="none" extrusionOk="0">
                        <a:moveTo>
                          <a:pt x="0" y="6283"/>
                        </a:moveTo>
                        <a:cubicBezTo>
                          <a:pt x="4047" y="2258"/>
                          <a:pt x="9522" y="-1"/>
                          <a:pt x="15230" y="0"/>
                        </a:cubicBezTo>
                        <a:cubicBezTo>
                          <a:pt x="27159" y="0"/>
                          <a:pt x="36830" y="9670"/>
                          <a:pt x="36830" y="21600"/>
                        </a:cubicBezTo>
                        <a:cubicBezTo>
                          <a:pt x="36830" y="21835"/>
                          <a:pt x="36826" y="22070"/>
                          <a:pt x="36818" y="22304"/>
                        </a:cubicBezTo>
                      </a:path>
                      <a:path w="36830" h="22305" stroke="0" extrusionOk="0">
                        <a:moveTo>
                          <a:pt x="0" y="6283"/>
                        </a:moveTo>
                        <a:cubicBezTo>
                          <a:pt x="4047" y="2258"/>
                          <a:pt x="9522" y="-1"/>
                          <a:pt x="15230" y="0"/>
                        </a:cubicBezTo>
                        <a:cubicBezTo>
                          <a:pt x="27159" y="0"/>
                          <a:pt x="36830" y="9670"/>
                          <a:pt x="36830" y="21600"/>
                        </a:cubicBezTo>
                        <a:cubicBezTo>
                          <a:pt x="36830" y="21835"/>
                          <a:pt x="36826" y="22070"/>
                          <a:pt x="36818" y="22304"/>
                        </a:cubicBezTo>
                        <a:lnTo>
                          <a:pt x="15230" y="21600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chemeClr val="folHlink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ru-RU" smtClean="0">
                      <a:solidFill>
                        <a:srgbClr val="FFCC00"/>
                      </a:solidFill>
                    </a:endParaRPr>
                  </a:p>
                </p:txBody>
              </p:sp>
              <p:sp>
                <p:nvSpPr>
                  <p:cNvPr id="24692" name="Arc 1140"/>
                  <p:cNvSpPr>
                    <a:spLocks/>
                  </p:cNvSpPr>
                  <p:nvPr/>
                </p:nvSpPr>
                <p:spPr bwMode="hidden">
                  <a:xfrm flipH="1">
                    <a:off x="790" y="313"/>
                    <a:ext cx="1850" cy="2304"/>
                  </a:xfrm>
                  <a:custGeom>
                    <a:avLst/>
                    <a:gdLst>
                      <a:gd name="G0" fmla="+- 18231 0 0"/>
                      <a:gd name="G1" fmla="+- 21600 0 0"/>
                      <a:gd name="G2" fmla="+- 21600 0 0"/>
                      <a:gd name="T0" fmla="*/ 0 w 31881"/>
                      <a:gd name="T1" fmla="*/ 10016 h 21600"/>
                      <a:gd name="T2" fmla="*/ 31881 w 31881"/>
                      <a:gd name="T3" fmla="*/ 4860 h 21600"/>
                      <a:gd name="T4" fmla="*/ 18231 w 31881"/>
                      <a:gd name="T5" fmla="*/ 21600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1881" h="21600" fill="none" extrusionOk="0">
                        <a:moveTo>
                          <a:pt x="-1" y="10015"/>
                        </a:moveTo>
                        <a:cubicBezTo>
                          <a:pt x="3963" y="3778"/>
                          <a:pt x="10840" y="-1"/>
                          <a:pt x="18231" y="0"/>
                        </a:cubicBezTo>
                        <a:cubicBezTo>
                          <a:pt x="23204" y="0"/>
                          <a:pt x="28026" y="1716"/>
                          <a:pt x="31881" y="4859"/>
                        </a:cubicBezTo>
                      </a:path>
                      <a:path w="31881" h="21600" stroke="0" extrusionOk="0">
                        <a:moveTo>
                          <a:pt x="-1" y="10015"/>
                        </a:moveTo>
                        <a:cubicBezTo>
                          <a:pt x="3963" y="3778"/>
                          <a:pt x="10840" y="-1"/>
                          <a:pt x="18231" y="0"/>
                        </a:cubicBezTo>
                        <a:cubicBezTo>
                          <a:pt x="23204" y="0"/>
                          <a:pt x="28026" y="1716"/>
                          <a:pt x="31881" y="4859"/>
                        </a:cubicBezTo>
                        <a:lnTo>
                          <a:pt x="18231" y="21600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chemeClr val="accent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ru-RU" smtClean="0">
                      <a:solidFill>
                        <a:srgbClr val="FFCC00"/>
                      </a:solidFill>
                    </a:endParaRPr>
                  </a:p>
                </p:txBody>
              </p:sp>
              <p:sp>
                <p:nvSpPr>
                  <p:cNvPr id="24693" name="Arc 1141"/>
                  <p:cNvSpPr>
                    <a:spLocks/>
                  </p:cNvSpPr>
                  <p:nvPr/>
                </p:nvSpPr>
                <p:spPr bwMode="hidden">
                  <a:xfrm>
                    <a:off x="2763" y="1281"/>
                    <a:ext cx="764" cy="2304"/>
                  </a:xfrm>
                  <a:custGeom>
                    <a:avLst/>
                    <a:gdLst>
                      <a:gd name="G0" fmla="+- 13212 0 0"/>
                      <a:gd name="G1" fmla="+- 21600 0 0"/>
                      <a:gd name="G2" fmla="+- 21600 0 0"/>
                      <a:gd name="T0" fmla="*/ 0 w 31146"/>
                      <a:gd name="T1" fmla="*/ 4512 h 21600"/>
                      <a:gd name="T2" fmla="*/ 31146 w 31146"/>
                      <a:gd name="T3" fmla="*/ 9561 h 21600"/>
                      <a:gd name="T4" fmla="*/ 13212 w 31146"/>
                      <a:gd name="T5" fmla="*/ 21600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1146" h="21600" fill="none" extrusionOk="0">
                        <a:moveTo>
                          <a:pt x="-1" y="4511"/>
                        </a:moveTo>
                        <a:cubicBezTo>
                          <a:pt x="3783" y="1586"/>
                          <a:pt x="8429" y="-1"/>
                          <a:pt x="13212" y="0"/>
                        </a:cubicBezTo>
                        <a:cubicBezTo>
                          <a:pt x="20409" y="0"/>
                          <a:pt x="27134" y="3585"/>
                          <a:pt x="31145" y="9561"/>
                        </a:cubicBezTo>
                      </a:path>
                      <a:path w="31146" h="21600" stroke="0" extrusionOk="0">
                        <a:moveTo>
                          <a:pt x="-1" y="4511"/>
                        </a:moveTo>
                        <a:cubicBezTo>
                          <a:pt x="3783" y="1586"/>
                          <a:pt x="8429" y="-1"/>
                          <a:pt x="13212" y="0"/>
                        </a:cubicBezTo>
                        <a:cubicBezTo>
                          <a:pt x="20409" y="0"/>
                          <a:pt x="27134" y="3585"/>
                          <a:pt x="31145" y="9561"/>
                        </a:cubicBezTo>
                        <a:lnTo>
                          <a:pt x="13212" y="21600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chemeClr val="accent2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ru-RU" smtClean="0">
                      <a:solidFill>
                        <a:srgbClr val="FFCC00"/>
                      </a:solidFill>
                    </a:endParaRPr>
                  </a:p>
                </p:txBody>
              </p:sp>
              <p:sp>
                <p:nvSpPr>
                  <p:cNvPr id="24694" name="Freeform 1142"/>
                  <p:cNvSpPr>
                    <a:spLocks/>
                  </p:cNvSpPr>
                  <p:nvPr/>
                </p:nvSpPr>
                <p:spPr bwMode="hidden">
                  <a:xfrm flipH="1">
                    <a:off x="1800" y="438"/>
                    <a:ext cx="418" cy="1524"/>
                  </a:xfrm>
                  <a:custGeom>
                    <a:avLst/>
                    <a:gdLst>
                      <a:gd name="T0" fmla="*/ 0 w 776"/>
                      <a:gd name="T1" fmla="*/ 64 h 2368"/>
                      <a:gd name="T2" fmla="*/ 240 w 776"/>
                      <a:gd name="T3" fmla="*/ 16 h 2368"/>
                      <a:gd name="T4" fmla="*/ 96 w 776"/>
                      <a:gd name="T5" fmla="*/ 160 h 2368"/>
                      <a:gd name="T6" fmla="*/ 336 w 776"/>
                      <a:gd name="T7" fmla="*/ 160 h 2368"/>
                      <a:gd name="T8" fmla="*/ 192 w 776"/>
                      <a:gd name="T9" fmla="*/ 304 h 2368"/>
                      <a:gd name="T10" fmla="*/ 384 w 776"/>
                      <a:gd name="T11" fmla="*/ 352 h 2368"/>
                      <a:gd name="T12" fmla="*/ 288 w 776"/>
                      <a:gd name="T13" fmla="*/ 448 h 2368"/>
                      <a:gd name="T14" fmla="*/ 480 w 776"/>
                      <a:gd name="T15" fmla="*/ 496 h 2368"/>
                      <a:gd name="T16" fmla="*/ 384 w 776"/>
                      <a:gd name="T17" fmla="*/ 592 h 2368"/>
                      <a:gd name="T18" fmla="*/ 528 w 776"/>
                      <a:gd name="T19" fmla="*/ 640 h 2368"/>
                      <a:gd name="T20" fmla="*/ 480 w 776"/>
                      <a:gd name="T21" fmla="*/ 736 h 2368"/>
                      <a:gd name="T22" fmla="*/ 576 w 776"/>
                      <a:gd name="T23" fmla="*/ 832 h 2368"/>
                      <a:gd name="T24" fmla="*/ 576 w 776"/>
                      <a:gd name="T25" fmla="*/ 928 h 2368"/>
                      <a:gd name="T26" fmla="*/ 672 w 776"/>
                      <a:gd name="T27" fmla="*/ 1072 h 2368"/>
                      <a:gd name="T28" fmla="*/ 624 w 776"/>
                      <a:gd name="T29" fmla="*/ 1216 h 2368"/>
                      <a:gd name="T30" fmla="*/ 720 w 776"/>
                      <a:gd name="T31" fmla="*/ 1312 h 2368"/>
                      <a:gd name="T32" fmla="*/ 672 w 776"/>
                      <a:gd name="T33" fmla="*/ 1456 h 2368"/>
                      <a:gd name="T34" fmla="*/ 720 w 776"/>
                      <a:gd name="T35" fmla="*/ 1600 h 2368"/>
                      <a:gd name="T36" fmla="*/ 672 w 776"/>
                      <a:gd name="T37" fmla="*/ 1696 h 2368"/>
                      <a:gd name="T38" fmla="*/ 768 w 776"/>
                      <a:gd name="T39" fmla="*/ 1840 h 2368"/>
                      <a:gd name="T40" fmla="*/ 720 w 776"/>
                      <a:gd name="T41" fmla="*/ 1984 h 2368"/>
                      <a:gd name="T42" fmla="*/ 768 w 776"/>
                      <a:gd name="T43" fmla="*/ 2176 h 2368"/>
                      <a:gd name="T44" fmla="*/ 720 w 776"/>
                      <a:gd name="T45" fmla="*/ 2224 h 2368"/>
                      <a:gd name="T46" fmla="*/ 768 w 776"/>
                      <a:gd name="T47" fmla="*/ 2368 h 236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</a:cxnLst>
                    <a:rect l="0" t="0" r="r" b="b"/>
                    <a:pathLst>
                      <a:path w="776" h="2368">
                        <a:moveTo>
                          <a:pt x="0" y="64"/>
                        </a:moveTo>
                        <a:cubicBezTo>
                          <a:pt x="112" y="32"/>
                          <a:pt x="224" y="0"/>
                          <a:pt x="240" y="16"/>
                        </a:cubicBezTo>
                        <a:cubicBezTo>
                          <a:pt x="256" y="32"/>
                          <a:pt x="80" y="136"/>
                          <a:pt x="96" y="160"/>
                        </a:cubicBezTo>
                        <a:cubicBezTo>
                          <a:pt x="112" y="184"/>
                          <a:pt x="320" y="136"/>
                          <a:pt x="336" y="160"/>
                        </a:cubicBezTo>
                        <a:cubicBezTo>
                          <a:pt x="352" y="184"/>
                          <a:pt x="184" y="272"/>
                          <a:pt x="192" y="304"/>
                        </a:cubicBezTo>
                        <a:cubicBezTo>
                          <a:pt x="200" y="336"/>
                          <a:pt x="368" y="328"/>
                          <a:pt x="384" y="352"/>
                        </a:cubicBezTo>
                        <a:cubicBezTo>
                          <a:pt x="400" y="376"/>
                          <a:pt x="272" y="424"/>
                          <a:pt x="288" y="448"/>
                        </a:cubicBezTo>
                        <a:cubicBezTo>
                          <a:pt x="304" y="472"/>
                          <a:pt x="464" y="472"/>
                          <a:pt x="480" y="496"/>
                        </a:cubicBezTo>
                        <a:cubicBezTo>
                          <a:pt x="496" y="520"/>
                          <a:pt x="376" y="568"/>
                          <a:pt x="384" y="592"/>
                        </a:cubicBezTo>
                        <a:cubicBezTo>
                          <a:pt x="392" y="616"/>
                          <a:pt x="512" y="616"/>
                          <a:pt x="528" y="640"/>
                        </a:cubicBezTo>
                        <a:cubicBezTo>
                          <a:pt x="544" y="664"/>
                          <a:pt x="472" y="704"/>
                          <a:pt x="480" y="736"/>
                        </a:cubicBezTo>
                        <a:cubicBezTo>
                          <a:pt x="488" y="768"/>
                          <a:pt x="560" y="800"/>
                          <a:pt x="576" y="832"/>
                        </a:cubicBezTo>
                        <a:cubicBezTo>
                          <a:pt x="592" y="864"/>
                          <a:pt x="560" y="888"/>
                          <a:pt x="576" y="928"/>
                        </a:cubicBezTo>
                        <a:cubicBezTo>
                          <a:pt x="592" y="968"/>
                          <a:pt x="664" y="1024"/>
                          <a:pt x="672" y="1072"/>
                        </a:cubicBezTo>
                        <a:cubicBezTo>
                          <a:pt x="680" y="1120"/>
                          <a:pt x="616" y="1176"/>
                          <a:pt x="624" y="1216"/>
                        </a:cubicBezTo>
                        <a:cubicBezTo>
                          <a:pt x="632" y="1256"/>
                          <a:pt x="712" y="1272"/>
                          <a:pt x="720" y="1312"/>
                        </a:cubicBezTo>
                        <a:cubicBezTo>
                          <a:pt x="728" y="1352"/>
                          <a:pt x="672" y="1408"/>
                          <a:pt x="672" y="1456"/>
                        </a:cubicBezTo>
                        <a:cubicBezTo>
                          <a:pt x="672" y="1504"/>
                          <a:pt x="720" y="1560"/>
                          <a:pt x="720" y="1600"/>
                        </a:cubicBezTo>
                        <a:cubicBezTo>
                          <a:pt x="720" y="1640"/>
                          <a:pt x="664" y="1656"/>
                          <a:pt x="672" y="1696"/>
                        </a:cubicBezTo>
                        <a:cubicBezTo>
                          <a:pt x="680" y="1736"/>
                          <a:pt x="760" y="1792"/>
                          <a:pt x="768" y="1840"/>
                        </a:cubicBezTo>
                        <a:cubicBezTo>
                          <a:pt x="776" y="1888"/>
                          <a:pt x="720" y="1928"/>
                          <a:pt x="720" y="1984"/>
                        </a:cubicBezTo>
                        <a:cubicBezTo>
                          <a:pt x="720" y="2040"/>
                          <a:pt x="768" y="2136"/>
                          <a:pt x="768" y="2176"/>
                        </a:cubicBezTo>
                        <a:cubicBezTo>
                          <a:pt x="768" y="2216"/>
                          <a:pt x="720" y="2192"/>
                          <a:pt x="720" y="2224"/>
                        </a:cubicBezTo>
                        <a:cubicBezTo>
                          <a:pt x="720" y="2256"/>
                          <a:pt x="744" y="2312"/>
                          <a:pt x="768" y="2368"/>
                        </a:cubicBezTo>
                      </a:path>
                    </a:pathLst>
                  </a:custGeom>
                  <a:noFill/>
                  <a:ln w="9525">
                    <a:solidFill>
                      <a:schemeClr val="folHlink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ru-RU" smtClean="0">
                      <a:solidFill>
                        <a:srgbClr val="FFCC00"/>
                      </a:solidFill>
                    </a:endParaRPr>
                  </a:p>
                </p:txBody>
              </p:sp>
            </p:grpSp>
            <p:sp>
              <p:nvSpPr>
                <p:cNvPr id="24695" name="Freeform 1143"/>
                <p:cNvSpPr>
                  <a:spLocks/>
                </p:cNvSpPr>
                <p:nvPr/>
              </p:nvSpPr>
              <p:spPr bwMode="hidden">
                <a:xfrm rot="20253369">
                  <a:off x="3280" y="1529"/>
                  <a:ext cx="442" cy="837"/>
                </a:xfrm>
                <a:custGeom>
                  <a:avLst/>
                  <a:gdLst>
                    <a:gd name="T0" fmla="*/ 0 w 776"/>
                    <a:gd name="T1" fmla="*/ 64 h 2368"/>
                    <a:gd name="T2" fmla="*/ 240 w 776"/>
                    <a:gd name="T3" fmla="*/ 16 h 2368"/>
                    <a:gd name="T4" fmla="*/ 96 w 776"/>
                    <a:gd name="T5" fmla="*/ 160 h 2368"/>
                    <a:gd name="T6" fmla="*/ 336 w 776"/>
                    <a:gd name="T7" fmla="*/ 160 h 2368"/>
                    <a:gd name="T8" fmla="*/ 192 w 776"/>
                    <a:gd name="T9" fmla="*/ 304 h 2368"/>
                    <a:gd name="T10" fmla="*/ 384 w 776"/>
                    <a:gd name="T11" fmla="*/ 352 h 2368"/>
                    <a:gd name="T12" fmla="*/ 288 w 776"/>
                    <a:gd name="T13" fmla="*/ 448 h 2368"/>
                    <a:gd name="T14" fmla="*/ 480 w 776"/>
                    <a:gd name="T15" fmla="*/ 496 h 2368"/>
                    <a:gd name="T16" fmla="*/ 384 w 776"/>
                    <a:gd name="T17" fmla="*/ 592 h 2368"/>
                    <a:gd name="T18" fmla="*/ 528 w 776"/>
                    <a:gd name="T19" fmla="*/ 640 h 2368"/>
                    <a:gd name="T20" fmla="*/ 480 w 776"/>
                    <a:gd name="T21" fmla="*/ 736 h 2368"/>
                    <a:gd name="T22" fmla="*/ 576 w 776"/>
                    <a:gd name="T23" fmla="*/ 832 h 2368"/>
                    <a:gd name="T24" fmla="*/ 576 w 776"/>
                    <a:gd name="T25" fmla="*/ 928 h 2368"/>
                    <a:gd name="T26" fmla="*/ 672 w 776"/>
                    <a:gd name="T27" fmla="*/ 1072 h 2368"/>
                    <a:gd name="T28" fmla="*/ 624 w 776"/>
                    <a:gd name="T29" fmla="*/ 1216 h 2368"/>
                    <a:gd name="T30" fmla="*/ 720 w 776"/>
                    <a:gd name="T31" fmla="*/ 1312 h 2368"/>
                    <a:gd name="T32" fmla="*/ 672 w 776"/>
                    <a:gd name="T33" fmla="*/ 1456 h 2368"/>
                    <a:gd name="T34" fmla="*/ 720 w 776"/>
                    <a:gd name="T35" fmla="*/ 1600 h 2368"/>
                    <a:gd name="T36" fmla="*/ 672 w 776"/>
                    <a:gd name="T37" fmla="*/ 1696 h 2368"/>
                    <a:gd name="T38" fmla="*/ 768 w 776"/>
                    <a:gd name="T39" fmla="*/ 1840 h 2368"/>
                    <a:gd name="T40" fmla="*/ 720 w 776"/>
                    <a:gd name="T41" fmla="*/ 1984 h 2368"/>
                    <a:gd name="T42" fmla="*/ 768 w 776"/>
                    <a:gd name="T43" fmla="*/ 2176 h 2368"/>
                    <a:gd name="T44" fmla="*/ 720 w 776"/>
                    <a:gd name="T45" fmla="*/ 2224 h 2368"/>
                    <a:gd name="T46" fmla="*/ 768 w 776"/>
                    <a:gd name="T47" fmla="*/ 2368 h 23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776" h="2368">
                      <a:moveTo>
                        <a:pt x="0" y="64"/>
                      </a:moveTo>
                      <a:cubicBezTo>
                        <a:pt x="112" y="32"/>
                        <a:pt x="224" y="0"/>
                        <a:pt x="240" y="16"/>
                      </a:cubicBezTo>
                      <a:cubicBezTo>
                        <a:pt x="256" y="32"/>
                        <a:pt x="80" y="136"/>
                        <a:pt x="96" y="160"/>
                      </a:cubicBezTo>
                      <a:cubicBezTo>
                        <a:pt x="112" y="184"/>
                        <a:pt x="320" y="136"/>
                        <a:pt x="336" y="160"/>
                      </a:cubicBezTo>
                      <a:cubicBezTo>
                        <a:pt x="352" y="184"/>
                        <a:pt x="184" y="272"/>
                        <a:pt x="192" y="304"/>
                      </a:cubicBezTo>
                      <a:cubicBezTo>
                        <a:pt x="200" y="336"/>
                        <a:pt x="368" y="328"/>
                        <a:pt x="384" y="352"/>
                      </a:cubicBezTo>
                      <a:cubicBezTo>
                        <a:pt x="400" y="376"/>
                        <a:pt x="272" y="424"/>
                        <a:pt x="288" y="448"/>
                      </a:cubicBezTo>
                      <a:cubicBezTo>
                        <a:pt x="304" y="472"/>
                        <a:pt x="464" y="472"/>
                        <a:pt x="480" y="496"/>
                      </a:cubicBezTo>
                      <a:cubicBezTo>
                        <a:pt x="496" y="520"/>
                        <a:pt x="376" y="568"/>
                        <a:pt x="384" y="592"/>
                      </a:cubicBezTo>
                      <a:cubicBezTo>
                        <a:pt x="392" y="616"/>
                        <a:pt x="512" y="616"/>
                        <a:pt x="528" y="640"/>
                      </a:cubicBezTo>
                      <a:cubicBezTo>
                        <a:pt x="544" y="664"/>
                        <a:pt x="472" y="704"/>
                        <a:pt x="480" y="736"/>
                      </a:cubicBezTo>
                      <a:cubicBezTo>
                        <a:pt x="488" y="768"/>
                        <a:pt x="560" y="800"/>
                        <a:pt x="576" y="832"/>
                      </a:cubicBezTo>
                      <a:cubicBezTo>
                        <a:pt x="592" y="864"/>
                        <a:pt x="560" y="888"/>
                        <a:pt x="576" y="928"/>
                      </a:cubicBezTo>
                      <a:cubicBezTo>
                        <a:pt x="592" y="968"/>
                        <a:pt x="664" y="1024"/>
                        <a:pt x="672" y="1072"/>
                      </a:cubicBezTo>
                      <a:cubicBezTo>
                        <a:pt x="680" y="1120"/>
                        <a:pt x="616" y="1176"/>
                        <a:pt x="624" y="1216"/>
                      </a:cubicBezTo>
                      <a:cubicBezTo>
                        <a:pt x="632" y="1256"/>
                        <a:pt x="712" y="1272"/>
                        <a:pt x="720" y="1312"/>
                      </a:cubicBezTo>
                      <a:cubicBezTo>
                        <a:pt x="728" y="1352"/>
                        <a:pt x="672" y="1408"/>
                        <a:pt x="672" y="1456"/>
                      </a:cubicBezTo>
                      <a:cubicBezTo>
                        <a:pt x="672" y="1504"/>
                        <a:pt x="720" y="1560"/>
                        <a:pt x="720" y="1600"/>
                      </a:cubicBezTo>
                      <a:cubicBezTo>
                        <a:pt x="720" y="1640"/>
                        <a:pt x="664" y="1656"/>
                        <a:pt x="672" y="1696"/>
                      </a:cubicBezTo>
                      <a:cubicBezTo>
                        <a:pt x="680" y="1736"/>
                        <a:pt x="760" y="1792"/>
                        <a:pt x="768" y="1840"/>
                      </a:cubicBezTo>
                      <a:cubicBezTo>
                        <a:pt x="776" y="1888"/>
                        <a:pt x="720" y="1928"/>
                        <a:pt x="720" y="1984"/>
                      </a:cubicBezTo>
                      <a:cubicBezTo>
                        <a:pt x="720" y="2040"/>
                        <a:pt x="768" y="2136"/>
                        <a:pt x="768" y="2176"/>
                      </a:cubicBezTo>
                      <a:cubicBezTo>
                        <a:pt x="768" y="2216"/>
                        <a:pt x="720" y="2192"/>
                        <a:pt x="720" y="2224"/>
                      </a:cubicBezTo>
                      <a:cubicBezTo>
                        <a:pt x="720" y="2256"/>
                        <a:pt x="744" y="2312"/>
                        <a:pt x="768" y="2368"/>
                      </a:cubicBezTo>
                    </a:path>
                  </a:pathLst>
                </a:custGeom>
                <a:noFill/>
                <a:ln w="9525">
                  <a:solidFill>
                    <a:schemeClr val="accent2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FFCC00"/>
                    </a:solidFill>
                  </a:endParaRPr>
                </a:p>
              </p:txBody>
            </p:sp>
          </p:grpSp>
        </p:grpSp>
        <p:grpSp>
          <p:nvGrpSpPr>
            <p:cNvPr id="24696" name="Group 1144"/>
            <p:cNvGrpSpPr>
              <a:grpSpLocks/>
            </p:cNvGrpSpPr>
            <p:nvPr/>
          </p:nvGrpSpPr>
          <p:grpSpPr bwMode="auto">
            <a:xfrm>
              <a:off x="1476" y="449"/>
              <a:ext cx="4038" cy="2966"/>
              <a:chOff x="210" y="337"/>
              <a:chExt cx="5198" cy="3818"/>
            </a:xfrm>
          </p:grpSpPr>
          <p:sp>
            <p:nvSpPr>
              <p:cNvPr id="24697" name="Freeform 1145"/>
              <p:cNvSpPr>
                <a:spLocks/>
              </p:cNvSpPr>
              <p:nvPr/>
            </p:nvSpPr>
            <p:spPr bwMode="hidden">
              <a:xfrm flipH="1">
                <a:off x="1934" y="2382"/>
                <a:ext cx="485" cy="1479"/>
              </a:xfrm>
              <a:custGeom>
                <a:avLst/>
                <a:gdLst>
                  <a:gd name="T0" fmla="*/ 0 w 776"/>
                  <a:gd name="T1" fmla="*/ 64 h 2368"/>
                  <a:gd name="T2" fmla="*/ 240 w 776"/>
                  <a:gd name="T3" fmla="*/ 16 h 2368"/>
                  <a:gd name="T4" fmla="*/ 96 w 776"/>
                  <a:gd name="T5" fmla="*/ 160 h 2368"/>
                  <a:gd name="T6" fmla="*/ 336 w 776"/>
                  <a:gd name="T7" fmla="*/ 160 h 2368"/>
                  <a:gd name="T8" fmla="*/ 192 w 776"/>
                  <a:gd name="T9" fmla="*/ 304 h 2368"/>
                  <a:gd name="T10" fmla="*/ 384 w 776"/>
                  <a:gd name="T11" fmla="*/ 352 h 2368"/>
                  <a:gd name="T12" fmla="*/ 288 w 776"/>
                  <a:gd name="T13" fmla="*/ 448 h 2368"/>
                  <a:gd name="T14" fmla="*/ 480 w 776"/>
                  <a:gd name="T15" fmla="*/ 496 h 2368"/>
                  <a:gd name="T16" fmla="*/ 384 w 776"/>
                  <a:gd name="T17" fmla="*/ 592 h 2368"/>
                  <a:gd name="T18" fmla="*/ 528 w 776"/>
                  <a:gd name="T19" fmla="*/ 640 h 2368"/>
                  <a:gd name="T20" fmla="*/ 480 w 776"/>
                  <a:gd name="T21" fmla="*/ 736 h 2368"/>
                  <a:gd name="T22" fmla="*/ 576 w 776"/>
                  <a:gd name="T23" fmla="*/ 832 h 2368"/>
                  <a:gd name="T24" fmla="*/ 576 w 776"/>
                  <a:gd name="T25" fmla="*/ 928 h 2368"/>
                  <a:gd name="T26" fmla="*/ 672 w 776"/>
                  <a:gd name="T27" fmla="*/ 1072 h 2368"/>
                  <a:gd name="T28" fmla="*/ 624 w 776"/>
                  <a:gd name="T29" fmla="*/ 1216 h 2368"/>
                  <a:gd name="T30" fmla="*/ 720 w 776"/>
                  <a:gd name="T31" fmla="*/ 1312 h 2368"/>
                  <a:gd name="T32" fmla="*/ 672 w 776"/>
                  <a:gd name="T33" fmla="*/ 1456 h 2368"/>
                  <a:gd name="T34" fmla="*/ 720 w 776"/>
                  <a:gd name="T35" fmla="*/ 1600 h 2368"/>
                  <a:gd name="T36" fmla="*/ 672 w 776"/>
                  <a:gd name="T37" fmla="*/ 1696 h 2368"/>
                  <a:gd name="T38" fmla="*/ 768 w 776"/>
                  <a:gd name="T39" fmla="*/ 1840 h 2368"/>
                  <a:gd name="T40" fmla="*/ 720 w 776"/>
                  <a:gd name="T41" fmla="*/ 1984 h 2368"/>
                  <a:gd name="T42" fmla="*/ 768 w 776"/>
                  <a:gd name="T43" fmla="*/ 2176 h 2368"/>
                  <a:gd name="T44" fmla="*/ 720 w 776"/>
                  <a:gd name="T45" fmla="*/ 2224 h 2368"/>
                  <a:gd name="T46" fmla="*/ 768 w 776"/>
                  <a:gd name="T47" fmla="*/ 2368 h 23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FFCC00"/>
                  </a:solidFill>
                </a:endParaRPr>
              </a:p>
            </p:txBody>
          </p:sp>
          <p:sp>
            <p:nvSpPr>
              <p:cNvPr id="24698" name="Arc 1146"/>
              <p:cNvSpPr>
                <a:spLocks/>
              </p:cNvSpPr>
              <p:nvPr/>
            </p:nvSpPr>
            <p:spPr bwMode="hidden">
              <a:xfrm flipH="1">
                <a:off x="1054" y="1851"/>
                <a:ext cx="2122" cy="2304"/>
              </a:xfrm>
              <a:custGeom>
                <a:avLst/>
                <a:gdLst>
                  <a:gd name="G0" fmla="+- 0 0 0"/>
                  <a:gd name="G1" fmla="+- 20897 0 0"/>
                  <a:gd name="G2" fmla="+- 21600 0 0"/>
                  <a:gd name="T0" fmla="*/ 5467 w 21600"/>
                  <a:gd name="T1" fmla="*/ 0 h 21602"/>
                  <a:gd name="T2" fmla="*/ 21589 w 21600"/>
                  <a:gd name="T3" fmla="*/ 21602 h 21602"/>
                  <a:gd name="T4" fmla="*/ 0 w 21600"/>
                  <a:gd name="T5" fmla="*/ 20897 h 216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600" h="21602" fill="none" extrusionOk="0">
                    <a:moveTo>
                      <a:pt x="5466" y="0"/>
                    </a:moveTo>
                    <a:cubicBezTo>
                      <a:pt x="14970" y="2486"/>
                      <a:pt x="21600" y="11073"/>
                      <a:pt x="21600" y="20897"/>
                    </a:cubicBezTo>
                    <a:cubicBezTo>
                      <a:pt x="21600" y="21132"/>
                      <a:pt x="21596" y="21367"/>
                      <a:pt x="21588" y="21601"/>
                    </a:cubicBezTo>
                  </a:path>
                  <a:path w="21600" h="21602" stroke="0" extrusionOk="0">
                    <a:moveTo>
                      <a:pt x="5466" y="0"/>
                    </a:moveTo>
                    <a:cubicBezTo>
                      <a:pt x="14970" y="2486"/>
                      <a:pt x="21600" y="11073"/>
                      <a:pt x="21600" y="20897"/>
                    </a:cubicBezTo>
                    <a:cubicBezTo>
                      <a:pt x="21600" y="21132"/>
                      <a:pt x="21596" y="21367"/>
                      <a:pt x="21588" y="21601"/>
                    </a:cubicBezTo>
                    <a:lnTo>
                      <a:pt x="0" y="20897"/>
                    </a:lnTo>
                    <a:close/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FFCC00"/>
                  </a:solidFill>
                </a:endParaRPr>
              </a:p>
            </p:txBody>
          </p:sp>
          <p:sp>
            <p:nvSpPr>
              <p:cNvPr id="24699" name="Arc 1147"/>
              <p:cNvSpPr>
                <a:spLocks/>
              </p:cNvSpPr>
              <p:nvPr/>
            </p:nvSpPr>
            <p:spPr bwMode="hidden">
              <a:xfrm flipH="1">
                <a:off x="1266" y="1480"/>
                <a:ext cx="1244" cy="2379"/>
              </a:xfrm>
              <a:custGeom>
                <a:avLst/>
                <a:gdLst>
                  <a:gd name="G0" fmla="+- 7340 0 0"/>
                  <a:gd name="G1" fmla="+- 21600 0 0"/>
                  <a:gd name="G2" fmla="+- 21600 0 0"/>
                  <a:gd name="T0" fmla="*/ 0 w 28940"/>
                  <a:gd name="T1" fmla="*/ 1285 h 22305"/>
                  <a:gd name="T2" fmla="*/ 28929 w 28940"/>
                  <a:gd name="T3" fmla="*/ 22305 h 22305"/>
                  <a:gd name="T4" fmla="*/ 7340 w 28940"/>
                  <a:gd name="T5" fmla="*/ 21600 h 22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8940" h="22305" fill="none" extrusionOk="0">
                    <a:moveTo>
                      <a:pt x="0" y="1285"/>
                    </a:moveTo>
                    <a:cubicBezTo>
                      <a:pt x="2353" y="434"/>
                      <a:pt x="4837" y="-1"/>
                      <a:pt x="7340" y="0"/>
                    </a:cubicBezTo>
                    <a:cubicBezTo>
                      <a:pt x="19269" y="0"/>
                      <a:pt x="28940" y="9670"/>
                      <a:pt x="28940" y="21600"/>
                    </a:cubicBezTo>
                    <a:cubicBezTo>
                      <a:pt x="28940" y="21835"/>
                      <a:pt x="28936" y="22070"/>
                      <a:pt x="28928" y="22304"/>
                    </a:cubicBezTo>
                  </a:path>
                  <a:path w="28940" h="22305" stroke="0" extrusionOk="0">
                    <a:moveTo>
                      <a:pt x="0" y="1285"/>
                    </a:moveTo>
                    <a:cubicBezTo>
                      <a:pt x="2353" y="434"/>
                      <a:pt x="4837" y="-1"/>
                      <a:pt x="7340" y="0"/>
                    </a:cubicBezTo>
                    <a:cubicBezTo>
                      <a:pt x="19269" y="0"/>
                      <a:pt x="28940" y="9670"/>
                      <a:pt x="28940" y="21600"/>
                    </a:cubicBezTo>
                    <a:cubicBezTo>
                      <a:pt x="28940" y="21835"/>
                      <a:pt x="28936" y="22070"/>
                      <a:pt x="28928" y="22304"/>
                    </a:cubicBezTo>
                    <a:lnTo>
                      <a:pt x="7340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FFCC00"/>
                  </a:solidFill>
                </a:endParaRPr>
              </a:p>
            </p:txBody>
          </p:sp>
          <p:sp>
            <p:nvSpPr>
              <p:cNvPr id="24700" name="Arc 1148"/>
              <p:cNvSpPr>
                <a:spLocks/>
              </p:cNvSpPr>
              <p:nvPr/>
            </p:nvSpPr>
            <p:spPr bwMode="hidden">
              <a:xfrm flipH="1">
                <a:off x="210" y="1168"/>
                <a:ext cx="2376" cy="2379"/>
              </a:xfrm>
              <a:custGeom>
                <a:avLst/>
                <a:gdLst>
                  <a:gd name="G0" fmla="+- 12855 0 0"/>
                  <a:gd name="G1" fmla="+- 21600 0 0"/>
                  <a:gd name="G2" fmla="+- 21600 0 0"/>
                  <a:gd name="T0" fmla="*/ 0 w 34455"/>
                  <a:gd name="T1" fmla="*/ 4241 h 22305"/>
                  <a:gd name="T2" fmla="*/ 34444 w 34455"/>
                  <a:gd name="T3" fmla="*/ 22305 h 22305"/>
                  <a:gd name="T4" fmla="*/ 12855 w 34455"/>
                  <a:gd name="T5" fmla="*/ 21600 h 22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4455" h="22305" fill="none" extrusionOk="0">
                    <a:moveTo>
                      <a:pt x="0" y="4241"/>
                    </a:moveTo>
                    <a:cubicBezTo>
                      <a:pt x="3720" y="1486"/>
                      <a:pt x="8226" y="-1"/>
                      <a:pt x="12855" y="0"/>
                    </a:cubicBezTo>
                    <a:cubicBezTo>
                      <a:pt x="24784" y="0"/>
                      <a:pt x="34455" y="9670"/>
                      <a:pt x="34455" y="21600"/>
                    </a:cubicBezTo>
                    <a:cubicBezTo>
                      <a:pt x="34455" y="21835"/>
                      <a:pt x="34451" y="22070"/>
                      <a:pt x="34443" y="22304"/>
                    </a:cubicBezTo>
                  </a:path>
                  <a:path w="34455" h="22305" stroke="0" extrusionOk="0">
                    <a:moveTo>
                      <a:pt x="0" y="4241"/>
                    </a:moveTo>
                    <a:cubicBezTo>
                      <a:pt x="3720" y="1486"/>
                      <a:pt x="8226" y="-1"/>
                      <a:pt x="12855" y="0"/>
                    </a:cubicBezTo>
                    <a:cubicBezTo>
                      <a:pt x="24784" y="0"/>
                      <a:pt x="34455" y="9670"/>
                      <a:pt x="34455" y="21600"/>
                    </a:cubicBezTo>
                    <a:cubicBezTo>
                      <a:pt x="34455" y="21835"/>
                      <a:pt x="34451" y="22070"/>
                      <a:pt x="34443" y="22304"/>
                    </a:cubicBezTo>
                    <a:lnTo>
                      <a:pt x="12855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FFCC00"/>
                  </a:solidFill>
                </a:endParaRPr>
              </a:p>
            </p:txBody>
          </p:sp>
          <p:sp>
            <p:nvSpPr>
              <p:cNvPr id="24701" name="Arc 1149"/>
              <p:cNvSpPr>
                <a:spLocks/>
              </p:cNvSpPr>
              <p:nvPr/>
            </p:nvSpPr>
            <p:spPr bwMode="hidden">
              <a:xfrm>
                <a:off x="2840" y="1503"/>
                <a:ext cx="381" cy="2379"/>
              </a:xfrm>
              <a:custGeom>
                <a:avLst/>
                <a:gdLst>
                  <a:gd name="G0" fmla="+- 13212 0 0"/>
                  <a:gd name="G1" fmla="+- 21600 0 0"/>
                  <a:gd name="G2" fmla="+- 21600 0 0"/>
                  <a:gd name="T0" fmla="*/ 0 w 34812"/>
                  <a:gd name="T1" fmla="*/ 4512 h 22305"/>
                  <a:gd name="T2" fmla="*/ 34801 w 34812"/>
                  <a:gd name="T3" fmla="*/ 22305 h 22305"/>
                  <a:gd name="T4" fmla="*/ 13212 w 34812"/>
                  <a:gd name="T5" fmla="*/ 21600 h 22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4812" h="22305" fill="none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</a:path>
                  <a:path w="34812" h="22305" stroke="0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  <a:lnTo>
                      <a:pt x="13212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FFCC00"/>
                  </a:solidFill>
                </a:endParaRPr>
              </a:p>
            </p:txBody>
          </p:sp>
          <p:sp>
            <p:nvSpPr>
              <p:cNvPr id="24702" name="Arc 1150"/>
              <p:cNvSpPr>
                <a:spLocks/>
              </p:cNvSpPr>
              <p:nvPr/>
            </p:nvSpPr>
            <p:spPr bwMode="hidden">
              <a:xfrm>
                <a:off x="2940" y="1492"/>
                <a:ext cx="1004" cy="2379"/>
              </a:xfrm>
              <a:custGeom>
                <a:avLst/>
                <a:gdLst>
                  <a:gd name="G0" fmla="+- 13212 0 0"/>
                  <a:gd name="G1" fmla="+- 21600 0 0"/>
                  <a:gd name="G2" fmla="+- 21600 0 0"/>
                  <a:gd name="T0" fmla="*/ 0 w 34812"/>
                  <a:gd name="T1" fmla="*/ 4512 h 22305"/>
                  <a:gd name="T2" fmla="*/ 34801 w 34812"/>
                  <a:gd name="T3" fmla="*/ 22305 h 22305"/>
                  <a:gd name="T4" fmla="*/ 13212 w 34812"/>
                  <a:gd name="T5" fmla="*/ 21600 h 22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4812" h="22305" fill="none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</a:path>
                  <a:path w="34812" h="22305" stroke="0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  <a:lnTo>
                      <a:pt x="13212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FFCC00"/>
                  </a:solidFill>
                </a:endParaRPr>
              </a:p>
            </p:txBody>
          </p:sp>
          <p:sp>
            <p:nvSpPr>
              <p:cNvPr id="24703" name="Freeform 1151"/>
              <p:cNvSpPr>
                <a:spLocks/>
              </p:cNvSpPr>
              <p:nvPr/>
            </p:nvSpPr>
            <p:spPr bwMode="hidden">
              <a:xfrm>
                <a:off x="3301" y="2635"/>
                <a:ext cx="485" cy="1479"/>
              </a:xfrm>
              <a:custGeom>
                <a:avLst/>
                <a:gdLst>
                  <a:gd name="T0" fmla="*/ 0 w 776"/>
                  <a:gd name="T1" fmla="*/ 64 h 2368"/>
                  <a:gd name="T2" fmla="*/ 240 w 776"/>
                  <a:gd name="T3" fmla="*/ 16 h 2368"/>
                  <a:gd name="T4" fmla="*/ 96 w 776"/>
                  <a:gd name="T5" fmla="*/ 160 h 2368"/>
                  <a:gd name="T6" fmla="*/ 336 w 776"/>
                  <a:gd name="T7" fmla="*/ 160 h 2368"/>
                  <a:gd name="T8" fmla="*/ 192 w 776"/>
                  <a:gd name="T9" fmla="*/ 304 h 2368"/>
                  <a:gd name="T10" fmla="*/ 384 w 776"/>
                  <a:gd name="T11" fmla="*/ 352 h 2368"/>
                  <a:gd name="T12" fmla="*/ 288 w 776"/>
                  <a:gd name="T13" fmla="*/ 448 h 2368"/>
                  <a:gd name="T14" fmla="*/ 480 w 776"/>
                  <a:gd name="T15" fmla="*/ 496 h 2368"/>
                  <a:gd name="T16" fmla="*/ 384 w 776"/>
                  <a:gd name="T17" fmla="*/ 592 h 2368"/>
                  <a:gd name="T18" fmla="*/ 528 w 776"/>
                  <a:gd name="T19" fmla="*/ 640 h 2368"/>
                  <a:gd name="T20" fmla="*/ 480 w 776"/>
                  <a:gd name="T21" fmla="*/ 736 h 2368"/>
                  <a:gd name="T22" fmla="*/ 576 w 776"/>
                  <a:gd name="T23" fmla="*/ 832 h 2368"/>
                  <a:gd name="T24" fmla="*/ 576 w 776"/>
                  <a:gd name="T25" fmla="*/ 928 h 2368"/>
                  <a:gd name="T26" fmla="*/ 672 w 776"/>
                  <a:gd name="T27" fmla="*/ 1072 h 2368"/>
                  <a:gd name="T28" fmla="*/ 624 w 776"/>
                  <a:gd name="T29" fmla="*/ 1216 h 2368"/>
                  <a:gd name="T30" fmla="*/ 720 w 776"/>
                  <a:gd name="T31" fmla="*/ 1312 h 2368"/>
                  <a:gd name="T32" fmla="*/ 672 w 776"/>
                  <a:gd name="T33" fmla="*/ 1456 h 2368"/>
                  <a:gd name="T34" fmla="*/ 720 w 776"/>
                  <a:gd name="T35" fmla="*/ 1600 h 2368"/>
                  <a:gd name="T36" fmla="*/ 672 w 776"/>
                  <a:gd name="T37" fmla="*/ 1696 h 2368"/>
                  <a:gd name="T38" fmla="*/ 768 w 776"/>
                  <a:gd name="T39" fmla="*/ 1840 h 2368"/>
                  <a:gd name="T40" fmla="*/ 720 w 776"/>
                  <a:gd name="T41" fmla="*/ 1984 h 2368"/>
                  <a:gd name="T42" fmla="*/ 768 w 776"/>
                  <a:gd name="T43" fmla="*/ 2176 h 2368"/>
                  <a:gd name="T44" fmla="*/ 720 w 776"/>
                  <a:gd name="T45" fmla="*/ 2224 h 2368"/>
                  <a:gd name="T46" fmla="*/ 768 w 776"/>
                  <a:gd name="T47" fmla="*/ 2368 h 23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FFCC00"/>
                  </a:solidFill>
                </a:endParaRPr>
              </a:p>
            </p:txBody>
          </p:sp>
          <p:sp>
            <p:nvSpPr>
              <p:cNvPr id="24704" name="Freeform 1152"/>
              <p:cNvSpPr>
                <a:spLocks/>
              </p:cNvSpPr>
              <p:nvPr/>
            </p:nvSpPr>
            <p:spPr bwMode="hidden">
              <a:xfrm rot="19660755" flipV="1">
                <a:off x="2546" y="2150"/>
                <a:ext cx="442" cy="837"/>
              </a:xfrm>
              <a:custGeom>
                <a:avLst/>
                <a:gdLst>
                  <a:gd name="T0" fmla="*/ 0 w 776"/>
                  <a:gd name="T1" fmla="*/ 64 h 2368"/>
                  <a:gd name="T2" fmla="*/ 240 w 776"/>
                  <a:gd name="T3" fmla="*/ 16 h 2368"/>
                  <a:gd name="T4" fmla="*/ 96 w 776"/>
                  <a:gd name="T5" fmla="*/ 160 h 2368"/>
                  <a:gd name="T6" fmla="*/ 336 w 776"/>
                  <a:gd name="T7" fmla="*/ 160 h 2368"/>
                  <a:gd name="T8" fmla="*/ 192 w 776"/>
                  <a:gd name="T9" fmla="*/ 304 h 2368"/>
                  <a:gd name="T10" fmla="*/ 384 w 776"/>
                  <a:gd name="T11" fmla="*/ 352 h 2368"/>
                  <a:gd name="T12" fmla="*/ 288 w 776"/>
                  <a:gd name="T13" fmla="*/ 448 h 2368"/>
                  <a:gd name="T14" fmla="*/ 480 w 776"/>
                  <a:gd name="T15" fmla="*/ 496 h 2368"/>
                  <a:gd name="T16" fmla="*/ 384 w 776"/>
                  <a:gd name="T17" fmla="*/ 592 h 2368"/>
                  <a:gd name="T18" fmla="*/ 528 w 776"/>
                  <a:gd name="T19" fmla="*/ 640 h 2368"/>
                  <a:gd name="T20" fmla="*/ 480 w 776"/>
                  <a:gd name="T21" fmla="*/ 736 h 2368"/>
                  <a:gd name="T22" fmla="*/ 576 w 776"/>
                  <a:gd name="T23" fmla="*/ 832 h 2368"/>
                  <a:gd name="T24" fmla="*/ 576 w 776"/>
                  <a:gd name="T25" fmla="*/ 928 h 2368"/>
                  <a:gd name="T26" fmla="*/ 672 w 776"/>
                  <a:gd name="T27" fmla="*/ 1072 h 2368"/>
                  <a:gd name="T28" fmla="*/ 624 w 776"/>
                  <a:gd name="T29" fmla="*/ 1216 h 2368"/>
                  <a:gd name="T30" fmla="*/ 720 w 776"/>
                  <a:gd name="T31" fmla="*/ 1312 h 2368"/>
                  <a:gd name="T32" fmla="*/ 672 w 776"/>
                  <a:gd name="T33" fmla="*/ 1456 h 2368"/>
                  <a:gd name="T34" fmla="*/ 720 w 776"/>
                  <a:gd name="T35" fmla="*/ 1600 h 2368"/>
                  <a:gd name="T36" fmla="*/ 672 w 776"/>
                  <a:gd name="T37" fmla="*/ 1696 h 2368"/>
                  <a:gd name="T38" fmla="*/ 768 w 776"/>
                  <a:gd name="T39" fmla="*/ 1840 h 2368"/>
                  <a:gd name="T40" fmla="*/ 720 w 776"/>
                  <a:gd name="T41" fmla="*/ 1984 h 2368"/>
                  <a:gd name="T42" fmla="*/ 768 w 776"/>
                  <a:gd name="T43" fmla="*/ 2176 h 2368"/>
                  <a:gd name="T44" fmla="*/ 720 w 776"/>
                  <a:gd name="T45" fmla="*/ 2224 h 2368"/>
                  <a:gd name="T46" fmla="*/ 768 w 776"/>
                  <a:gd name="T47" fmla="*/ 2368 h 23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FFCC00"/>
                  </a:solidFill>
                </a:endParaRPr>
              </a:p>
            </p:txBody>
          </p:sp>
          <p:sp>
            <p:nvSpPr>
              <p:cNvPr id="24705" name="Freeform 1153"/>
              <p:cNvSpPr>
                <a:spLocks/>
              </p:cNvSpPr>
              <p:nvPr/>
            </p:nvSpPr>
            <p:spPr bwMode="hidden">
              <a:xfrm flipH="1">
                <a:off x="489" y="2504"/>
                <a:ext cx="1085" cy="1524"/>
              </a:xfrm>
              <a:custGeom>
                <a:avLst/>
                <a:gdLst>
                  <a:gd name="T0" fmla="*/ 0 w 776"/>
                  <a:gd name="T1" fmla="*/ 64 h 2368"/>
                  <a:gd name="T2" fmla="*/ 240 w 776"/>
                  <a:gd name="T3" fmla="*/ 16 h 2368"/>
                  <a:gd name="T4" fmla="*/ 96 w 776"/>
                  <a:gd name="T5" fmla="*/ 160 h 2368"/>
                  <a:gd name="T6" fmla="*/ 336 w 776"/>
                  <a:gd name="T7" fmla="*/ 160 h 2368"/>
                  <a:gd name="T8" fmla="*/ 192 w 776"/>
                  <a:gd name="T9" fmla="*/ 304 h 2368"/>
                  <a:gd name="T10" fmla="*/ 384 w 776"/>
                  <a:gd name="T11" fmla="*/ 352 h 2368"/>
                  <a:gd name="T12" fmla="*/ 288 w 776"/>
                  <a:gd name="T13" fmla="*/ 448 h 2368"/>
                  <a:gd name="T14" fmla="*/ 480 w 776"/>
                  <a:gd name="T15" fmla="*/ 496 h 2368"/>
                  <a:gd name="T16" fmla="*/ 384 w 776"/>
                  <a:gd name="T17" fmla="*/ 592 h 2368"/>
                  <a:gd name="T18" fmla="*/ 528 w 776"/>
                  <a:gd name="T19" fmla="*/ 640 h 2368"/>
                  <a:gd name="T20" fmla="*/ 480 w 776"/>
                  <a:gd name="T21" fmla="*/ 736 h 2368"/>
                  <a:gd name="T22" fmla="*/ 576 w 776"/>
                  <a:gd name="T23" fmla="*/ 832 h 2368"/>
                  <a:gd name="T24" fmla="*/ 576 w 776"/>
                  <a:gd name="T25" fmla="*/ 928 h 2368"/>
                  <a:gd name="T26" fmla="*/ 672 w 776"/>
                  <a:gd name="T27" fmla="*/ 1072 h 2368"/>
                  <a:gd name="T28" fmla="*/ 624 w 776"/>
                  <a:gd name="T29" fmla="*/ 1216 h 2368"/>
                  <a:gd name="T30" fmla="*/ 720 w 776"/>
                  <a:gd name="T31" fmla="*/ 1312 h 2368"/>
                  <a:gd name="T32" fmla="*/ 672 w 776"/>
                  <a:gd name="T33" fmla="*/ 1456 h 2368"/>
                  <a:gd name="T34" fmla="*/ 720 w 776"/>
                  <a:gd name="T35" fmla="*/ 1600 h 2368"/>
                  <a:gd name="T36" fmla="*/ 672 w 776"/>
                  <a:gd name="T37" fmla="*/ 1696 h 2368"/>
                  <a:gd name="T38" fmla="*/ 768 w 776"/>
                  <a:gd name="T39" fmla="*/ 1840 h 2368"/>
                  <a:gd name="T40" fmla="*/ 720 w 776"/>
                  <a:gd name="T41" fmla="*/ 1984 h 2368"/>
                  <a:gd name="T42" fmla="*/ 768 w 776"/>
                  <a:gd name="T43" fmla="*/ 2176 h 2368"/>
                  <a:gd name="T44" fmla="*/ 720 w 776"/>
                  <a:gd name="T45" fmla="*/ 2224 h 2368"/>
                  <a:gd name="T46" fmla="*/ 768 w 776"/>
                  <a:gd name="T47" fmla="*/ 2368 h 23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FFCC00"/>
                  </a:solidFill>
                </a:endParaRPr>
              </a:p>
            </p:txBody>
          </p:sp>
          <p:sp>
            <p:nvSpPr>
              <p:cNvPr id="24706" name="Freeform 1154"/>
              <p:cNvSpPr>
                <a:spLocks/>
              </p:cNvSpPr>
              <p:nvPr/>
            </p:nvSpPr>
            <p:spPr bwMode="hidden">
              <a:xfrm flipH="1">
                <a:off x="1000" y="893"/>
                <a:ext cx="696" cy="1524"/>
              </a:xfrm>
              <a:custGeom>
                <a:avLst/>
                <a:gdLst>
                  <a:gd name="T0" fmla="*/ 0 w 776"/>
                  <a:gd name="T1" fmla="*/ 64 h 2368"/>
                  <a:gd name="T2" fmla="*/ 240 w 776"/>
                  <a:gd name="T3" fmla="*/ 16 h 2368"/>
                  <a:gd name="T4" fmla="*/ 96 w 776"/>
                  <a:gd name="T5" fmla="*/ 160 h 2368"/>
                  <a:gd name="T6" fmla="*/ 336 w 776"/>
                  <a:gd name="T7" fmla="*/ 160 h 2368"/>
                  <a:gd name="T8" fmla="*/ 192 w 776"/>
                  <a:gd name="T9" fmla="*/ 304 h 2368"/>
                  <a:gd name="T10" fmla="*/ 384 w 776"/>
                  <a:gd name="T11" fmla="*/ 352 h 2368"/>
                  <a:gd name="T12" fmla="*/ 288 w 776"/>
                  <a:gd name="T13" fmla="*/ 448 h 2368"/>
                  <a:gd name="T14" fmla="*/ 480 w 776"/>
                  <a:gd name="T15" fmla="*/ 496 h 2368"/>
                  <a:gd name="T16" fmla="*/ 384 w 776"/>
                  <a:gd name="T17" fmla="*/ 592 h 2368"/>
                  <a:gd name="T18" fmla="*/ 528 w 776"/>
                  <a:gd name="T19" fmla="*/ 640 h 2368"/>
                  <a:gd name="T20" fmla="*/ 480 w 776"/>
                  <a:gd name="T21" fmla="*/ 736 h 2368"/>
                  <a:gd name="T22" fmla="*/ 576 w 776"/>
                  <a:gd name="T23" fmla="*/ 832 h 2368"/>
                  <a:gd name="T24" fmla="*/ 576 w 776"/>
                  <a:gd name="T25" fmla="*/ 928 h 2368"/>
                  <a:gd name="T26" fmla="*/ 672 w 776"/>
                  <a:gd name="T27" fmla="*/ 1072 h 2368"/>
                  <a:gd name="T28" fmla="*/ 624 w 776"/>
                  <a:gd name="T29" fmla="*/ 1216 h 2368"/>
                  <a:gd name="T30" fmla="*/ 720 w 776"/>
                  <a:gd name="T31" fmla="*/ 1312 h 2368"/>
                  <a:gd name="T32" fmla="*/ 672 w 776"/>
                  <a:gd name="T33" fmla="*/ 1456 h 2368"/>
                  <a:gd name="T34" fmla="*/ 720 w 776"/>
                  <a:gd name="T35" fmla="*/ 1600 h 2368"/>
                  <a:gd name="T36" fmla="*/ 672 w 776"/>
                  <a:gd name="T37" fmla="*/ 1696 h 2368"/>
                  <a:gd name="T38" fmla="*/ 768 w 776"/>
                  <a:gd name="T39" fmla="*/ 1840 h 2368"/>
                  <a:gd name="T40" fmla="*/ 720 w 776"/>
                  <a:gd name="T41" fmla="*/ 1984 h 2368"/>
                  <a:gd name="T42" fmla="*/ 768 w 776"/>
                  <a:gd name="T43" fmla="*/ 2176 h 2368"/>
                  <a:gd name="T44" fmla="*/ 720 w 776"/>
                  <a:gd name="T45" fmla="*/ 2224 h 2368"/>
                  <a:gd name="T46" fmla="*/ 768 w 776"/>
                  <a:gd name="T47" fmla="*/ 2368 h 23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FFCC00"/>
                  </a:solidFill>
                </a:endParaRPr>
              </a:p>
            </p:txBody>
          </p:sp>
          <p:sp>
            <p:nvSpPr>
              <p:cNvPr id="24707" name="Freeform 1155"/>
              <p:cNvSpPr>
                <a:spLocks/>
              </p:cNvSpPr>
              <p:nvPr/>
            </p:nvSpPr>
            <p:spPr bwMode="hidden">
              <a:xfrm>
                <a:off x="4401" y="2280"/>
                <a:ext cx="1007" cy="1601"/>
              </a:xfrm>
              <a:custGeom>
                <a:avLst/>
                <a:gdLst>
                  <a:gd name="T0" fmla="*/ 0 w 776"/>
                  <a:gd name="T1" fmla="*/ 64 h 2368"/>
                  <a:gd name="T2" fmla="*/ 240 w 776"/>
                  <a:gd name="T3" fmla="*/ 16 h 2368"/>
                  <a:gd name="T4" fmla="*/ 96 w 776"/>
                  <a:gd name="T5" fmla="*/ 160 h 2368"/>
                  <a:gd name="T6" fmla="*/ 336 w 776"/>
                  <a:gd name="T7" fmla="*/ 160 h 2368"/>
                  <a:gd name="T8" fmla="*/ 192 w 776"/>
                  <a:gd name="T9" fmla="*/ 304 h 2368"/>
                  <a:gd name="T10" fmla="*/ 384 w 776"/>
                  <a:gd name="T11" fmla="*/ 352 h 2368"/>
                  <a:gd name="T12" fmla="*/ 288 w 776"/>
                  <a:gd name="T13" fmla="*/ 448 h 2368"/>
                  <a:gd name="T14" fmla="*/ 480 w 776"/>
                  <a:gd name="T15" fmla="*/ 496 h 2368"/>
                  <a:gd name="T16" fmla="*/ 384 w 776"/>
                  <a:gd name="T17" fmla="*/ 592 h 2368"/>
                  <a:gd name="T18" fmla="*/ 528 w 776"/>
                  <a:gd name="T19" fmla="*/ 640 h 2368"/>
                  <a:gd name="T20" fmla="*/ 480 w 776"/>
                  <a:gd name="T21" fmla="*/ 736 h 2368"/>
                  <a:gd name="T22" fmla="*/ 576 w 776"/>
                  <a:gd name="T23" fmla="*/ 832 h 2368"/>
                  <a:gd name="T24" fmla="*/ 576 w 776"/>
                  <a:gd name="T25" fmla="*/ 928 h 2368"/>
                  <a:gd name="T26" fmla="*/ 672 w 776"/>
                  <a:gd name="T27" fmla="*/ 1072 h 2368"/>
                  <a:gd name="T28" fmla="*/ 624 w 776"/>
                  <a:gd name="T29" fmla="*/ 1216 h 2368"/>
                  <a:gd name="T30" fmla="*/ 720 w 776"/>
                  <a:gd name="T31" fmla="*/ 1312 h 2368"/>
                  <a:gd name="T32" fmla="*/ 672 w 776"/>
                  <a:gd name="T33" fmla="*/ 1456 h 2368"/>
                  <a:gd name="T34" fmla="*/ 720 w 776"/>
                  <a:gd name="T35" fmla="*/ 1600 h 2368"/>
                  <a:gd name="T36" fmla="*/ 672 w 776"/>
                  <a:gd name="T37" fmla="*/ 1696 h 2368"/>
                  <a:gd name="T38" fmla="*/ 768 w 776"/>
                  <a:gd name="T39" fmla="*/ 1840 h 2368"/>
                  <a:gd name="T40" fmla="*/ 720 w 776"/>
                  <a:gd name="T41" fmla="*/ 1984 h 2368"/>
                  <a:gd name="T42" fmla="*/ 768 w 776"/>
                  <a:gd name="T43" fmla="*/ 2176 h 2368"/>
                  <a:gd name="T44" fmla="*/ 720 w 776"/>
                  <a:gd name="T45" fmla="*/ 2224 h 2368"/>
                  <a:gd name="T46" fmla="*/ 768 w 776"/>
                  <a:gd name="T47" fmla="*/ 2368 h 23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FFCC00"/>
                  </a:solidFill>
                </a:endParaRPr>
              </a:p>
            </p:txBody>
          </p:sp>
          <p:sp>
            <p:nvSpPr>
              <p:cNvPr id="24708" name="Freeform 1156"/>
              <p:cNvSpPr>
                <a:spLocks/>
              </p:cNvSpPr>
              <p:nvPr/>
            </p:nvSpPr>
            <p:spPr bwMode="hidden">
              <a:xfrm>
                <a:off x="3878" y="1470"/>
                <a:ext cx="1518" cy="1067"/>
              </a:xfrm>
              <a:custGeom>
                <a:avLst/>
                <a:gdLst>
                  <a:gd name="T0" fmla="*/ 0 w 776"/>
                  <a:gd name="T1" fmla="*/ 64 h 2368"/>
                  <a:gd name="T2" fmla="*/ 240 w 776"/>
                  <a:gd name="T3" fmla="*/ 16 h 2368"/>
                  <a:gd name="T4" fmla="*/ 96 w 776"/>
                  <a:gd name="T5" fmla="*/ 160 h 2368"/>
                  <a:gd name="T6" fmla="*/ 336 w 776"/>
                  <a:gd name="T7" fmla="*/ 160 h 2368"/>
                  <a:gd name="T8" fmla="*/ 192 w 776"/>
                  <a:gd name="T9" fmla="*/ 304 h 2368"/>
                  <a:gd name="T10" fmla="*/ 384 w 776"/>
                  <a:gd name="T11" fmla="*/ 352 h 2368"/>
                  <a:gd name="T12" fmla="*/ 288 w 776"/>
                  <a:gd name="T13" fmla="*/ 448 h 2368"/>
                  <a:gd name="T14" fmla="*/ 480 w 776"/>
                  <a:gd name="T15" fmla="*/ 496 h 2368"/>
                  <a:gd name="T16" fmla="*/ 384 w 776"/>
                  <a:gd name="T17" fmla="*/ 592 h 2368"/>
                  <a:gd name="T18" fmla="*/ 528 w 776"/>
                  <a:gd name="T19" fmla="*/ 640 h 2368"/>
                  <a:gd name="T20" fmla="*/ 480 w 776"/>
                  <a:gd name="T21" fmla="*/ 736 h 2368"/>
                  <a:gd name="T22" fmla="*/ 576 w 776"/>
                  <a:gd name="T23" fmla="*/ 832 h 2368"/>
                  <a:gd name="T24" fmla="*/ 576 w 776"/>
                  <a:gd name="T25" fmla="*/ 928 h 2368"/>
                  <a:gd name="T26" fmla="*/ 672 w 776"/>
                  <a:gd name="T27" fmla="*/ 1072 h 2368"/>
                  <a:gd name="T28" fmla="*/ 624 w 776"/>
                  <a:gd name="T29" fmla="*/ 1216 h 2368"/>
                  <a:gd name="T30" fmla="*/ 720 w 776"/>
                  <a:gd name="T31" fmla="*/ 1312 h 2368"/>
                  <a:gd name="T32" fmla="*/ 672 w 776"/>
                  <a:gd name="T33" fmla="*/ 1456 h 2368"/>
                  <a:gd name="T34" fmla="*/ 720 w 776"/>
                  <a:gd name="T35" fmla="*/ 1600 h 2368"/>
                  <a:gd name="T36" fmla="*/ 672 w 776"/>
                  <a:gd name="T37" fmla="*/ 1696 h 2368"/>
                  <a:gd name="T38" fmla="*/ 768 w 776"/>
                  <a:gd name="T39" fmla="*/ 1840 h 2368"/>
                  <a:gd name="T40" fmla="*/ 720 w 776"/>
                  <a:gd name="T41" fmla="*/ 1984 h 2368"/>
                  <a:gd name="T42" fmla="*/ 768 w 776"/>
                  <a:gd name="T43" fmla="*/ 2176 h 2368"/>
                  <a:gd name="T44" fmla="*/ 720 w 776"/>
                  <a:gd name="T45" fmla="*/ 2224 h 2368"/>
                  <a:gd name="T46" fmla="*/ 768 w 776"/>
                  <a:gd name="T47" fmla="*/ 2368 h 23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FFCC00"/>
                  </a:solidFill>
                </a:endParaRPr>
              </a:p>
            </p:txBody>
          </p:sp>
          <p:sp>
            <p:nvSpPr>
              <p:cNvPr id="24709" name="Freeform 1157"/>
              <p:cNvSpPr>
                <a:spLocks/>
              </p:cNvSpPr>
              <p:nvPr/>
            </p:nvSpPr>
            <p:spPr bwMode="hidden">
              <a:xfrm>
                <a:off x="3934" y="337"/>
                <a:ext cx="663" cy="1434"/>
              </a:xfrm>
              <a:custGeom>
                <a:avLst/>
                <a:gdLst>
                  <a:gd name="T0" fmla="*/ 0 w 776"/>
                  <a:gd name="T1" fmla="*/ 64 h 2368"/>
                  <a:gd name="T2" fmla="*/ 240 w 776"/>
                  <a:gd name="T3" fmla="*/ 16 h 2368"/>
                  <a:gd name="T4" fmla="*/ 96 w 776"/>
                  <a:gd name="T5" fmla="*/ 160 h 2368"/>
                  <a:gd name="T6" fmla="*/ 336 w 776"/>
                  <a:gd name="T7" fmla="*/ 160 h 2368"/>
                  <a:gd name="T8" fmla="*/ 192 w 776"/>
                  <a:gd name="T9" fmla="*/ 304 h 2368"/>
                  <a:gd name="T10" fmla="*/ 384 w 776"/>
                  <a:gd name="T11" fmla="*/ 352 h 2368"/>
                  <a:gd name="T12" fmla="*/ 288 w 776"/>
                  <a:gd name="T13" fmla="*/ 448 h 2368"/>
                  <a:gd name="T14" fmla="*/ 480 w 776"/>
                  <a:gd name="T15" fmla="*/ 496 h 2368"/>
                  <a:gd name="T16" fmla="*/ 384 w 776"/>
                  <a:gd name="T17" fmla="*/ 592 h 2368"/>
                  <a:gd name="T18" fmla="*/ 528 w 776"/>
                  <a:gd name="T19" fmla="*/ 640 h 2368"/>
                  <a:gd name="T20" fmla="*/ 480 w 776"/>
                  <a:gd name="T21" fmla="*/ 736 h 2368"/>
                  <a:gd name="T22" fmla="*/ 576 w 776"/>
                  <a:gd name="T23" fmla="*/ 832 h 2368"/>
                  <a:gd name="T24" fmla="*/ 576 w 776"/>
                  <a:gd name="T25" fmla="*/ 928 h 2368"/>
                  <a:gd name="T26" fmla="*/ 672 w 776"/>
                  <a:gd name="T27" fmla="*/ 1072 h 2368"/>
                  <a:gd name="T28" fmla="*/ 624 w 776"/>
                  <a:gd name="T29" fmla="*/ 1216 h 2368"/>
                  <a:gd name="T30" fmla="*/ 720 w 776"/>
                  <a:gd name="T31" fmla="*/ 1312 h 2368"/>
                  <a:gd name="T32" fmla="*/ 672 w 776"/>
                  <a:gd name="T33" fmla="*/ 1456 h 2368"/>
                  <a:gd name="T34" fmla="*/ 720 w 776"/>
                  <a:gd name="T35" fmla="*/ 1600 h 2368"/>
                  <a:gd name="T36" fmla="*/ 672 w 776"/>
                  <a:gd name="T37" fmla="*/ 1696 h 2368"/>
                  <a:gd name="T38" fmla="*/ 768 w 776"/>
                  <a:gd name="T39" fmla="*/ 1840 h 2368"/>
                  <a:gd name="T40" fmla="*/ 720 w 776"/>
                  <a:gd name="T41" fmla="*/ 1984 h 2368"/>
                  <a:gd name="T42" fmla="*/ 768 w 776"/>
                  <a:gd name="T43" fmla="*/ 2176 h 2368"/>
                  <a:gd name="T44" fmla="*/ 720 w 776"/>
                  <a:gd name="T45" fmla="*/ 2224 h 2368"/>
                  <a:gd name="T46" fmla="*/ 768 w 776"/>
                  <a:gd name="T47" fmla="*/ 2368 h 23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FFCC00"/>
                  </a:solidFill>
                </a:endParaRPr>
              </a:p>
            </p:txBody>
          </p:sp>
          <p:sp>
            <p:nvSpPr>
              <p:cNvPr id="24710" name="Freeform 1158"/>
              <p:cNvSpPr>
                <a:spLocks/>
              </p:cNvSpPr>
              <p:nvPr/>
            </p:nvSpPr>
            <p:spPr bwMode="hidden">
              <a:xfrm rot="1346631" flipH="1">
                <a:off x="1702" y="1506"/>
                <a:ext cx="442" cy="837"/>
              </a:xfrm>
              <a:custGeom>
                <a:avLst/>
                <a:gdLst>
                  <a:gd name="T0" fmla="*/ 0 w 776"/>
                  <a:gd name="T1" fmla="*/ 64 h 2368"/>
                  <a:gd name="T2" fmla="*/ 240 w 776"/>
                  <a:gd name="T3" fmla="*/ 16 h 2368"/>
                  <a:gd name="T4" fmla="*/ 96 w 776"/>
                  <a:gd name="T5" fmla="*/ 160 h 2368"/>
                  <a:gd name="T6" fmla="*/ 336 w 776"/>
                  <a:gd name="T7" fmla="*/ 160 h 2368"/>
                  <a:gd name="T8" fmla="*/ 192 w 776"/>
                  <a:gd name="T9" fmla="*/ 304 h 2368"/>
                  <a:gd name="T10" fmla="*/ 384 w 776"/>
                  <a:gd name="T11" fmla="*/ 352 h 2368"/>
                  <a:gd name="T12" fmla="*/ 288 w 776"/>
                  <a:gd name="T13" fmla="*/ 448 h 2368"/>
                  <a:gd name="T14" fmla="*/ 480 w 776"/>
                  <a:gd name="T15" fmla="*/ 496 h 2368"/>
                  <a:gd name="T16" fmla="*/ 384 w 776"/>
                  <a:gd name="T17" fmla="*/ 592 h 2368"/>
                  <a:gd name="T18" fmla="*/ 528 w 776"/>
                  <a:gd name="T19" fmla="*/ 640 h 2368"/>
                  <a:gd name="T20" fmla="*/ 480 w 776"/>
                  <a:gd name="T21" fmla="*/ 736 h 2368"/>
                  <a:gd name="T22" fmla="*/ 576 w 776"/>
                  <a:gd name="T23" fmla="*/ 832 h 2368"/>
                  <a:gd name="T24" fmla="*/ 576 w 776"/>
                  <a:gd name="T25" fmla="*/ 928 h 2368"/>
                  <a:gd name="T26" fmla="*/ 672 w 776"/>
                  <a:gd name="T27" fmla="*/ 1072 h 2368"/>
                  <a:gd name="T28" fmla="*/ 624 w 776"/>
                  <a:gd name="T29" fmla="*/ 1216 h 2368"/>
                  <a:gd name="T30" fmla="*/ 720 w 776"/>
                  <a:gd name="T31" fmla="*/ 1312 h 2368"/>
                  <a:gd name="T32" fmla="*/ 672 w 776"/>
                  <a:gd name="T33" fmla="*/ 1456 h 2368"/>
                  <a:gd name="T34" fmla="*/ 720 w 776"/>
                  <a:gd name="T35" fmla="*/ 1600 h 2368"/>
                  <a:gd name="T36" fmla="*/ 672 w 776"/>
                  <a:gd name="T37" fmla="*/ 1696 h 2368"/>
                  <a:gd name="T38" fmla="*/ 768 w 776"/>
                  <a:gd name="T39" fmla="*/ 1840 h 2368"/>
                  <a:gd name="T40" fmla="*/ 720 w 776"/>
                  <a:gd name="T41" fmla="*/ 1984 h 2368"/>
                  <a:gd name="T42" fmla="*/ 768 w 776"/>
                  <a:gd name="T43" fmla="*/ 2176 h 2368"/>
                  <a:gd name="T44" fmla="*/ 720 w 776"/>
                  <a:gd name="T45" fmla="*/ 2224 h 2368"/>
                  <a:gd name="T46" fmla="*/ 768 w 776"/>
                  <a:gd name="T47" fmla="*/ 2368 h 23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FFCC00"/>
                  </a:solidFill>
                </a:endParaRPr>
              </a:p>
            </p:txBody>
          </p:sp>
        </p:grpSp>
      </p:grpSp>
      <p:sp>
        <p:nvSpPr>
          <p:cNvPr id="24711" name="Rectangle 1159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827213"/>
            <a:ext cx="7772400" cy="1627187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ru-RU" altLang="ru-RU" noProof="0" smtClean="0"/>
              <a:t>Образец заголовка</a:t>
            </a:r>
          </a:p>
        </p:txBody>
      </p:sp>
      <p:sp>
        <p:nvSpPr>
          <p:cNvPr id="24712" name="Rectangle 1160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ru-RU" altLang="ru-RU" noProof="0" smtClean="0"/>
              <a:t>Образец подзаголовка</a:t>
            </a:r>
          </a:p>
        </p:txBody>
      </p:sp>
      <p:sp>
        <p:nvSpPr>
          <p:cNvPr id="24713" name="Rectangle 1161"/>
          <p:cNvSpPr>
            <a:spLocks noGrp="1" noChangeArrowheads="1"/>
          </p:cNvSpPr>
          <p:nvPr>
            <p:ph type="dt" sz="quarter" idx="2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>
                <a:latin typeface="Arial Black" pitchFamily="34" charset="0"/>
              </a:defRPr>
            </a:lvl1pPr>
          </a:lstStyle>
          <a:p>
            <a:endParaRPr lang="ru-RU" altLang="ru-RU">
              <a:solidFill>
                <a:srgbClr val="FFCC00"/>
              </a:solidFill>
            </a:endParaRPr>
          </a:p>
        </p:txBody>
      </p:sp>
      <p:sp>
        <p:nvSpPr>
          <p:cNvPr id="24714" name="Rectangle 1162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>
                <a:latin typeface="Arial Black" pitchFamily="34" charset="0"/>
              </a:defRPr>
            </a:lvl1pPr>
          </a:lstStyle>
          <a:p>
            <a:endParaRPr lang="ru-RU" altLang="ru-RU">
              <a:solidFill>
                <a:srgbClr val="FFCC00"/>
              </a:solidFill>
            </a:endParaRPr>
          </a:p>
        </p:txBody>
      </p:sp>
      <p:sp>
        <p:nvSpPr>
          <p:cNvPr id="24715" name="Rectangle 1163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>
                <a:latin typeface="Arial Black" pitchFamily="34" charset="0"/>
              </a:defRPr>
            </a:lvl1pPr>
          </a:lstStyle>
          <a:p>
            <a:fld id="{89E33FD3-0DFA-4EF1-B8AF-3225FFA6D28F}" type="slidenum">
              <a:rPr lang="ru-RU" altLang="ru-RU">
                <a:solidFill>
                  <a:srgbClr val="FFCC00"/>
                </a:solidFill>
              </a:rPr>
              <a:pPr/>
              <a:t>‹#›</a:t>
            </a:fld>
            <a:endParaRPr lang="ru-RU" altLang="ru-RU">
              <a:solidFill>
                <a:srgbClr val="FFCC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8086490"/>
      </p:ext>
    </p:extLst>
  </p:cSld>
  <p:clrMapOvr>
    <a:overrideClrMapping bg1="dk2" tx1="lt1" bg2="dk1" tx2="lt2" accent1="accent1" accent2="accent2" accent3="accent3" accent4="accent4" accent5="accent5" accent6="accent6" hlink="hlink" folHlink="folHlink"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3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8313399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Титульный слайд">
    <p:bg>
      <p:bgPr>
        <a:gradFill rotWithShape="0">
          <a:gsLst>
            <a:gs pos="0">
              <a:schemeClr val="bg1">
                <a:gamma/>
                <a:shade val="46275"/>
                <a:invGamma/>
              </a:schemeClr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506" name="Group 2"/>
          <p:cNvGrpSpPr>
            <a:grpSpLocks/>
          </p:cNvGrpSpPr>
          <p:nvPr/>
        </p:nvGrpSpPr>
        <p:grpSpPr bwMode="auto">
          <a:xfrm>
            <a:off x="-6350" y="20638"/>
            <a:ext cx="9144000" cy="6858000"/>
            <a:chOff x="0" y="0"/>
            <a:chExt cx="5760" cy="4320"/>
          </a:xfrm>
        </p:grpSpPr>
        <p:sp>
          <p:nvSpPr>
            <p:cNvPr id="21507" name="Freeform 3"/>
            <p:cNvSpPr>
              <a:spLocks/>
            </p:cNvSpPr>
            <p:nvPr/>
          </p:nvSpPr>
          <p:spPr bwMode="hidden">
            <a:xfrm>
              <a:off x="0" y="3072"/>
              <a:ext cx="5760" cy="1248"/>
            </a:xfrm>
            <a:custGeom>
              <a:avLst/>
              <a:gdLst>
                <a:gd name="T0" fmla="*/ 6027 w 6027"/>
                <a:gd name="T1" fmla="*/ 2296 h 2296"/>
                <a:gd name="T2" fmla="*/ 0 w 6027"/>
                <a:gd name="T3" fmla="*/ 2296 h 2296"/>
                <a:gd name="T4" fmla="*/ 0 w 6027"/>
                <a:gd name="T5" fmla="*/ 0 h 2296"/>
                <a:gd name="T6" fmla="*/ 6027 w 6027"/>
                <a:gd name="T7" fmla="*/ 0 h 2296"/>
                <a:gd name="T8" fmla="*/ 6027 w 6027"/>
                <a:gd name="T9" fmla="*/ 2296 h 2296"/>
                <a:gd name="T10" fmla="*/ 6027 w 6027"/>
                <a:gd name="T11" fmla="*/ 2296 h 2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21508" name="Freeform 4"/>
            <p:cNvSpPr>
              <a:spLocks/>
            </p:cNvSpPr>
            <p:nvPr/>
          </p:nvSpPr>
          <p:spPr bwMode="hidden">
            <a:xfrm>
              <a:off x="0" y="0"/>
              <a:ext cx="5760" cy="3072"/>
            </a:xfrm>
            <a:custGeom>
              <a:avLst/>
              <a:gdLst>
                <a:gd name="T0" fmla="*/ 6027 w 6027"/>
                <a:gd name="T1" fmla="*/ 2296 h 2296"/>
                <a:gd name="T2" fmla="*/ 0 w 6027"/>
                <a:gd name="T3" fmla="*/ 2296 h 2296"/>
                <a:gd name="T4" fmla="*/ 0 w 6027"/>
                <a:gd name="T5" fmla="*/ 0 h 2296"/>
                <a:gd name="T6" fmla="*/ 6027 w 6027"/>
                <a:gd name="T7" fmla="*/ 0 h 2296"/>
                <a:gd name="T8" fmla="*/ 6027 w 6027"/>
                <a:gd name="T9" fmla="*/ 2296 h 2296"/>
                <a:gd name="T10" fmla="*/ 6027 w 6027"/>
                <a:gd name="T11" fmla="*/ 2296 h 2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</p:grpSp>
      <p:sp>
        <p:nvSpPr>
          <p:cNvPr id="21509" name="Freeform 5"/>
          <p:cNvSpPr>
            <a:spLocks/>
          </p:cNvSpPr>
          <p:nvPr/>
        </p:nvSpPr>
        <p:spPr bwMode="hidden">
          <a:xfrm>
            <a:off x="6242050" y="6269038"/>
            <a:ext cx="2895600" cy="609600"/>
          </a:xfrm>
          <a:custGeom>
            <a:avLst/>
            <a:gdLst>
              <a:gd name="T0" fmla="*/ 5748 w 5748"/>
              <a:gd name="T1" fmla="*/ 246 h 246"/>
              <a:gd name="T2" fmla="*/ 0 w 5748"/>
              <a:gd name="T3" fmla="*/ 246 h 246"/>
              <a:gd name="T4" fmla="*/ 0 w 5748"/>
              <a:gd name="T5" fmla="*/ 0 h 246"/>
              <a:gd name="T6" fmla="*/ 5748 w 5748"/>
              <a:gd name="T7" fmla="*/ 0 h 246"/>
              <a:gd name="T8" fmla="*/ 5748 w 5748"/>
              <a:gd name="T9" fmla="*/ 246 h 246"/>
              <a:gd name="T10" fmla="*/ 5748 w 5748"/>
              <a:gd name="T11" fmla="*/ 246 h 2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748" h="246">
                <a:moveTo>
                  <a:pt x="5748" y="246"/>
                </a:moveTo>
                <a:lnTo>
                  <a:pt x="0" y="246"/>
                </a:lnTo>
                <a:lnTo>
                  <a:pt x="0" y="0"/>
                </a:lnTo>
                <a:lnTo>
                  <a:pt x="5748" y="0"/>
                </a:lnTo>
                <a:lnTo>
                  <a:pt x="5748" y="246"/>
                </a:lnTo>
                <a:lnTo>
                  <a:pt x="5748" y="246"/>
                </a:lnTo>
                <a:close/>
              </a:path>
            </a:pathLst>
          </a:cu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FFFFFF"/>
              </a:solidFill>
            </a:endParaRPr>
          </a:p>
        </p:txBody>
      </p:sp>
      <p:grpSp>
        <p:nvGrpSpPr>
          <p:cNvPr id="21510" name="Group 6"/>
          <p:cNvGrpSpPr>
            <a:grpSpLocks/>
          </p:cNvGrpSpPr>
          <p:nvPr/>
        </p:nvGrpSpPr>
        <p:grpSpPr bwMode="auto">
          <a:xfrm>
            <a:off x="-1588" y="6034088"/>
            <a:ext cx="7845426" cy="850900"/>
            <a:chOff x="0" y="3792"/>
            <a:chExt cx="4942" cy="536"/>
          </a:xfrm>
        </p:grpSpPr>
        <p:sp>
          <p:nvSpPr>
            <p:cNvPr id="21511" name="Freeform 7"/>
            <p:cNvSpPr>
              <a:spLocks/>
            </p:cNvSpPr>
            <p:nvPr userDrawn="1"/>
          </p:nvSpPr>
          <p:spPr bwMode="ltGray">
            <a:xfrm>
              <a:off x="1488" y="3792"/>
              <a:ext cx="3240" cy="536"/>
            </a:xfrm>
            <a:custGeom>
              <a:avLst/>
              <a:gdLst>
                <a:gd name="T0" fmla="*/ 3132 w 3240"/>
                <a:gd name="T1" fmla="*/ 469 h 536"/>
                <a:gd name="T2" fmla="*/ 2995 w 3240"/>
                <a:gd name="T3" fmla="*/ 395 h 536"/>
                <a:gd name="T4" fmla="*/ 2911 w 3240"/>
                <a:gd name="T5" fmla="*/ 375 h 536"/>
                <a:gd name="T6" fmla="*/ 2678 w 3240"/>
                <a:gd name="T7" fmla="*/ 228 h 536"/>
                <a:gd name="T8" fmla="*/ 2553 w 3240"/>
                <a:gd name="T9" fmla="*/ 74 h 536"/>
                <a:gd name="T10" fmla="*/ 2457 w 3240"/>
                <a:gd name="T11" fmla="*/ 7 h 536"/>
                <a:gd name="T12" fmla="*/ 2403 w 3240"/>
                <a:gd name="T13" fmla="*/ 47 h 536"/>
                <a:gd name="T14" fmla="*/ 2289 w 3240"/>
                <a:gd name="T15" fmla="*/ 74 h 536"/>
                <a:gd name="T16" fmla="*/ 2134 w 3240"/>
                <a:gd name="T17" fmla="*/ 74 h 536"/>
                <a:gd name="T18" fmla="*/ 2044 w 3240"/>
                <a:gd name="T19" fmla="*/ 128 h 536"/>
                <a:gd name="T20" fmla="*/ 1775 w 3240"/>
                <a:gd name="T21" fmla="*/ 222 h 536"/>
                <a:gd name="T22" fmla="*/ 1602 w 3240"/>
                <a:gd name="T23" fmla="*/ 181 h 536"/>
                <a:gd name="T24" fmla="*/ 1560 w 3240"/>
                <a:gd name="T25" fmla="*/ 101 h 536"/>
                <a:gd name="T26" fmla="*/ 1542 w 3240"/>
                <a:gd name="T27" fmla="*/ 87 h 536"/>
                <a:gd name="T28" fmla="*/ 1446 w 3240"/>
                <a:gd name="T29" fmla="*/ 60 h 536"/>
                <a:gd name="T30" fmla="*/ 1375 w 3240"/>
                <a:gd name="T31" fmla="*/ 74 h 536"/>
                <a:gd name="T32" fmla="*/ 1309 w 3240"/>
                <a:gd name="T33" fmla="*/ 87 h 536"/>
                <a:gd name="T34" fmla="*/ 1243 w 3240"/>
                <a:gd name="T35" fmla="*/ 13 h 536"/>
                <a:gd name="T36" fmla="*/ 1225 w 3240"/>
                <a:gd name="T37" fmla="*/ 0 h 536"/>
                <a:gd name="T38" fmla="*/ 1189 w 3240"/>
                <a:gd name="T39" fmla="*/ 0 h 536"/>
                <a:gd name="T40" fmla="*/ 1106 w 3240"/>
                <a:gd name="T41" fmla="*/ 34 h 536"/>
                <a:gd name="T42" fmla="*/ 1106 w 3240"/>
                <a:gd name="T43" fmla="*/ 34 h 536"/>
                <a:gd name="T44" fmla="*/ 1094 w 3240"/>
                <a:gd name="T45" fmla="*/ 40 h 536"/>
                <a:gd name="T46" fmla="*/ 1070 w 3240"/>
                <a:gd name="T47" fmla="*/ 54 h 536"/>
                <a:gd name="T48" fmla="*/ 1034 w 3240"/>
                <a:gd name="T49" fmla="*/ 74 h 536"/>
                <a:gd name="T50" fmla="*/ 1004 w 3240"/>
                <a:gd name="T51" fmla="*/ 74 h 536"/>
                <a:gd name="T52" fmla="*/ 986 w 3240"/>
                <a:gd name="T53" fmla="*/ 74 h 536"/>
                <a:gd name="T54" fmla="*/ 956 w 3240"/>
                <a:gd name="T55" fmla="*/ 81 h 536"/>
                <a:gd name="T56" fmla="*/ 920 w 3240"/>
                <a:gd name="T57" fmla="*/ 94 h 536"/>
                <a:gd name="T58" fmla="*/ 884 w 3240"/>
                <a:gd name="T59" fmla="*/ 107 h 536"/>
                <a:gd name="T60" fmla="*/ 843 w 3240"/>
                <a:gd name="T61" fmla="*/ 128 h 536"/>
                <a:gd name="T62" fmla="*/ 813 w 3240"/>
                <a:gd name="T63" fmla="*/ 141 h 536"/>
                <a:gd name="T64" fmla="*/ 789 w 3240"/>
                <a:gd name="T65" fmla="*/ 148 h 536"/>
                <a:gd name="T66" fmla="*/ 783 w 3240"/>
                <a:gd name="T67" fmla="*/ 154 h 536"/>
                <a:gd name="T68" fmla="*/ 556 w 3240"/>
                <a:gd name="T69" fmla="*/ 228 h 536"/>
                <a:gd name="T70" fmla="*/ 394 w 3240"/>
                <a:gd name="T71" fmla="*/ 294 h 536"/>
                <a:gd name="T72" fmla="*/ 107 w 3240"/>
                <a:gd name="T73" fmla="*/ 462 h 536"/>
                <a:gd name="T74" fmla="*/ 0 w 3240"/>
                <a:gd name="T75" fmla="*/ 536 h 536"/>
                <a:gd name="T76" fmla="*/ 3240 w 3240"/>
                <a:gd name="T77" fmla="*/ 536 h 536"/>
                <a:gd name="T78" fmla="*/ 3132 w 3240"/>
                <a:gd name="T79" fmla="*/ 469 h 536"/>
                <a:gd name="T80" fmla="*/ 3132 w 3240"/>
                <a:gd name="T81" fmla="*/ 469 h 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240" h="536">
                  <a:moveTo>
                    <a:pt x="3132" y="469"/>
                  </a:moveTo>
                  <a:lnTo>
                    <a:pt x="2995" y="395"/>
                  </a:lnTo>
                  <a:lnTo>
                    <a:pt x="2911" y="375"/>
                  </a:lnTo>
                  <a:lnTo>
                    <a:pt x="2678" y="228"/>
                  </a:lnTo>
                  <a:lnTo>
                    <a:pt x="2553" y="74"/>
                  </a:lnTo>
                  <a:lnTo>
                    <a:pt x="2457" y="7"/>
                  </a:lnTo>
                  <a:lnTo>
                    <a:pt x="2403" y="47"/>
                  </a:lnTo>
                  <a:lnTo>
                    <a:pt x="2289" y="74"/>
                  </a:lnTo>
                  <a:lnTo>
                    <a:pt x="2134" y="74"/>
                  </a:lnTo>
                  <a:lnTo>
                    <a:pt x="2044" y="128"/>
                  </a:lnTo>
                  <a:lnTo>
                    <a:pt x="1775" y="222"/>
                  </a:lnTo>
                  <a:lnTo>
                    <a:pt x="1602" y="181"/>
                  </a:lnTo>
                  <a:lnTo>
                    <a:pt x="1560" y="101"/>
                  </a:lnTo>
                  <a:lnTo>
                    <a:pt x="1542" y="87"/>
                  </a:lnTo>
                  <a:lnTo>
                    <a:pt x="1446" y="60"/>
                  </a:lnTo>
                  <a:lnTo>
                    <a:pt x="1375" y="74"/>
                  </a:lnTo>
                  <a:lnTo>
                    <a:pt x="1309" y="87"/>
                  </a:lnTo>
                  <a:lnTo>
                    <a:pt x="1243" y="13"/>
                  </a:lnTo>
                  <a:lnTo>
                    <a:pt x="1225" y="0"/>
                  </a:lnTo>
                  <a:lnTo>
                    <a:pt x="1189" y="0"/>
                  </a:lnTo>
                  <a:lnTo>
                    <a:pt x="1106" y="34"/>
                  </a:lnTo>
                  <a:lnTo>
                    <a:pt x="1106" y="34"/>
                  </a:lnTo>
                  <a:lnTo>
                    <a:pt x="1094" y="40"/>
                  </a:lnTo>
                  <a:lnTo>
                    <a:pt x="1070" y="54"/>
                  </a:lnTo>
                  <a:lnTo>
                    <a:pt x="1034" y="74"/>
                  </a:lnTo>
                  <a:lnTo>
                    <a:pt x="1004" y="74"/>
                  </a:lnTo>
                  <a:lnTo>
                    <a:pt x="986" y="74"/>
                  </a:lnTo>
                  <a:lnTo>
                    <a:pt x="956" y="81"/>
                  </a:lnTo>
                  <a:lnTo>
                    <a:pt x="920" y="94"/>
                  </a:lnTo>
                  <a:lnTo>
                    <a:pt x="884" y="107"/>
                  </a:lnTo>
                  <a:lnTo>
                    <a:pt x="843" y="128"/>
                  </a:lnTo>
                  <a:lnTo>
                    <a:pt x="813" y="141"/>
                  </a:lnTo>
                  <a:lnTo>
                    <a:pt x="789" y="148"/>
                  </a:lnTo>
                  <a:lnTo>
                    <a:pt x="783" y="154"/>
                  </a:lnTo>
                  <a:lnTo>
                    <a:pt x="556" y="228"/>
                  </a:lnTo>
                  <a:lnTo>
                    <a:pt x="394" y="294"/>
                  </a:lnTo>
                  <a:lnTo>
                    <a:pt x="107" y="462"/>
                  </a:lnTo>
                  <a:lnTo>
                    <a:pt x="0" y="536"/>
                  </a:lnTo>
                  <a:lnTo>
                    <a:pt x="3240" y="536"/>
                  </a:lnTo>
                  <a:lnTo>
                    <a:pt x="3132" y="469"/>
                  </a:lnTo>
                  <a:lnTo>
                    <a:pt x="3132" y="469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66667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grpSp>
          <p:nvGrpSpPr>
            <p:cNvPr id="21512" name="Group 8"/>
            <p:cNvGrpSpPr>
              <a:grpSpLocks/>
            </p:cNvGrpSpPr>
            <p:nvPr userDrawn="1"/>
          </p:nvGrpSpPr>
          <p:grpSpPr bwMode="auto">
            <a:xfrm>
              <a:off x="2486" y="3792"/>
              <a:ext cx="2456" cy="536"/>
              <a:chOff x="2486" y="3792"/>
              <a:chExt cx="2456" cy="536"/>
            </a:xfrm>
          </p:grpSpPr>
          <p:sp>
            <p:nvSpPr>
              <p:cNvPr id="21513" name="Freeform 9"/>
              <p:cNvSpPr>
                <a:spLocks/>
              </p:cNvSpPr>
              <p:nvPr userDrawn="1"/>
            </p:nvSpPr>
            <p:spPr bwMode="ltGray">
              <a:xfrm>
                <a:off x="3948" y="3799"/>
                <a:ext cx="994" cy="529"/>
              </a:xfrm>
              <a:custGeom>
                <a:avLst/>
                <a:gdLst>
                  <a:gd name="T0" fmla="*/ 636 w 994"/>
                  <a:gd name="T1" fmla="*/ 373 h 529"/>
                  <a:gd name="T2" fmla="*/ 495 w 994"/>
                  <a:gd name="T3" fmla="*/ 370 h 529"/>
                  <a:gd name="T4" fmla="*/ 280 w 994"/>
                  <a:gd name="T5" fmla="*/ 249 h 529"/>
                  <a:gd name="T6" fmla="*/ 127 w 994"/>
                  <a:gd name="T7" fmla="*/ 66 h 529"/>
                  <a:gd name="T8" fmla="*/ 0 w 994"/>
                  <a:gd name="T9" fmla="*/ 0 h 529"/>
                  <a:gd name="T10" fmla="*/ 22 w 994"/>
                  <a:gd name="T11" fmla="*/ 26 h 529"/>
                  <a:gd name="T12" fmla="*/ 0 w 994"/>
                  <a:gd name="T13" fmla="*/ 65 h 529"/>
                  <a:gd name="T14" fmla="*/ 30 w 994"/>
                  <a:gd name="T15" fmla="*/ 119 h 529"/>
                  <a:gd name="T16" fmla="*/ 75 w 994"/>
                  <a:gd name="T17" fmla="*/ 243 h 529"/>
                  <a:gd name="T18" fmla="*/ 45 w 994"/>
                  <a:gd name="T19" fmla="*/ 422 h 529"/>
                  <a:gd name="T20" fmla="*/ 200 w 994"/>
                  <a:gd name="T21" fmla="*/ 329 h 529"/>
                  <a:gd name="T22" fmla="*/ 592 w 994"/>
                  <a:gd name="T23" fmla="*/ 527 h 529"/>
                  <a:gd name="T24" fmla="*/ 994 w 994"/>
                  <a:gd name="T25" fmla="*/ 529 h 529"/>
                  <a:gd name="T26" fmla="*/ 828 w 994"/>
                  <a:gd name="T27" fmla="*/ 473 h 529"/>
                  <a:gd name="T28" fmla="*/ 636 w 994"/>
                  <a:gd name="T29" fmla="*/ 373 h 5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94" h="529">
                    <a:moveTo>
                      <a:pt x="636" y="373"/>
                    </a:moveTo>
                    <a:lnTo>
                      <a:pt x="495" y="370"/>
                    </a:lnTo>
                    <a:lnTo>
                      <a:pt x="280" y="249"/>
                    </a:lnTo>
                    <a:lnTo>
                      <a:pt x="127" y="66"/>
                    </a:lnTo>
                    <a:lnTo>
                      <a:pt x="0" y="0"/>
                    </a:lnTo>
                    <a:lnTo>
                      <a:pt x="22" y="26"/>
                    </a:lnTo>
                    <a:lnTo>
                      <a:pt x="0" y="65"/>
                    </a:lnTo>
                    <a:lnTo>
                      <a:pt x="30" y="119"/>
                    </a:lnTo>
                    <a:lnTo>
                      <a:pt x="75" y="243"/>
                    </a:lnTo>
                    <a:lnTo>
                      <a:pt x="45" y="422"/>
                    </a:lnTo>
                    <a:lnTo>
                      <a:pt x="200" y="329"/>
                    </a:lnTo>
                    <a:lnTo>
                      <a:pt x="592" y="527"/>
                    </a:lnTo>
                    <a:lnTo>
                      <a:pt x="994" y="529"/>
                    </a:lnTo>
                    <a:lnTo>
                      <a:pt x="828" y="473"/>
                    </a:lnTo>
                    <a:lnTo>
                      <a:pt x="636" y="373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FFFFFF"/>
                  </a:solidFill>
                </a:endParaRPr>
              </a:p>
            </p:txBody>
          </p:sp>
          <p:sp>
            <p:nvSpPr>
              <p:cNvPr id="21514" name="Freeform 10"/>
              <p:cNvSpPr>
                <a:spLocks/>
              </p:cNvSpPr>
              <p:nvPr userDrawn="1"/>
            </p:nvSpPr>
            <p:spPr bwMode="ltGray">
              <a:xfrm>
                <a:off x="2677" y="3792"/>
                <a:ext cx="186" cy="395"/>
              </a:xfrm>
              <a:custGeom>
                <a:avLst/>
                <a:gdLst>
                  <a:gd name="T0" fmla="*/ 36 w 186"/>
                  <a:gd name="T1" fmla="*/ 0 h 353"/>
                  <a:gd name="T2" fmla="*/ 54 w 186"/>
                  <a:gd name="T3" fmla="*/ 18 h 353"/>
                  <a:gd name="T4" fmla="*/ 24 w 186"/>
                  <a:gd name="T5" fmla="*/ 30 h 353"/>
                  <a:gd name="T6" fmla="*/ 18 w 186"/>
                  <a:gd name="T7" fmla="*/ 66 h 353"/>
                  <a:gd name="T8" fmla="*/ 42 w 186"/>
                  <a:gd name="T9" fmla="*/ 114 h 353"/>
                  <a:gd name="T10" fmla="*/ 48 w 186"/>
                  <a:gd name="T11" fmla="*/ 162 h 353"/>
                  <a:gd name="T12" fmla="*/ 0 w 186"/>
                  <a:gd name="T13" fmla="*/ 353 h 353"/>
                  <a:gd name="T14" fmla="*/ 54 w 186"/>
                  <a:gd name="T15" fmla="*/ 233 h 353"/>
                  <a:gd name="T16" fmla="*/ 84 w 186"/>
                  <a:gd name="T17" fmla="*/ 216 h 353"/>
                  <a:gd name="T18" fmla="*/ 126 w 186"/>
                  <a:gd name="T19" fmla="*/ 126 h 353"/>
                  <a:gd name="T20" fmla="*/ 144 w 186"/>
                  <a:gd name="T21" fmla="*/ 120 h 353"/>
                  <a:gd name="T22" fmla="*/ 144 w 186"/>
                  <a:gd name="T23" fmla="*/ 90 h 353"/>
                  <a:gd name="T24" fmla="*/ 186 w 186"/>
                  <a:gd name="T25" fmla="*/ 66 h 353"/>
                  <a:gd name="T26" fmla="*/ 162 w 186"/>
                  <a:gd name="T27" fmla="*/ 60 h 353"/>
                  <a:gd name="T28" fmla="*/ 36 w 186"/>
                  <a:gd name="T29" fmla="*/ 0 h 353"/>
                  <a:gd name="T30" fmla="*/ 36 w 186"/>
                  <a:gd name="T31" fmla="*/ 0 h 3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86" h="353">
                    <a:moveTo>
                      <a:pt x="36" y="0"/>
                    </a:moveTo>
                    <a:lnTo>
                      <a:pt x="54" y="18"/>
                    </a:lnTo>
                    <a:lnTo>
                      <a:pt x="24" y="30"/>
                    </a:lnTo>
                    <a:lnTo>
                      <a:pt x="18" y="66"/>
                    </a:lnTo>
                    <a:lnTo>
                      <a:pt x="42" y="114"/>
                    </a:lnTo>
                    <a:lnTo>
                      <a:pt x="48" y="162"/>
                    </a:lnTo>
                    <a:lnTo>
                      <a:pt x="0" y="353"/>
                    </a:lnTo>
                    <a:lnTo>
                      <a:pt x="54" y="233"/>
                    </a:lnTo>
                    <a:lnTo>
                      <a:pt x="84" y="216"/>
                    </a:lnTo>
                    <a:lnTo>
                      <a:pt x="126" y="126"/>
                    </a:lnTo>
                    <a:lnTo>
                      <a:pt x="144" y="120"/>
                    </a:lnTo>
                    <a:lnTo>
                      <a:pt x="144" y="90"/>
                    </a:lnTo>
                    <a:lnTo>
                      <a:pt x="186" y="66"/>
                    </a:lnTo>
                    <a:lnTo>
                      <a:pt x="162" y="60"/>
                    </a:lnTo>
                    <a:lnTo>
                      <a:pt x="36" y="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FFFFFF"/>
                  </a:solidFill>
                </a:endParaRPr>
              </a:p>
            </p:txBody>
          </p:sp>
          <p:sp>
            <p:nvSpPr>
              <p:cNvPr id="21515" name="Freeform 11"/>
              <p:cNvSpPr>
                <a:spLocks/>
              </p:cNvSpPr>
              <p:nvPr userDrawn="1"/>
            </p:nvSpPr>
            <p:spPr bwMode="ltGray">
              <a:xfrm>
                <a:off x="3030" y="3893"/>
                <a:ext cx="378" cy="271"/>
              </a:xfrm>
              <a:custGeom>
                <a:avLst/>
                <a:gdLst>
                  <a:gd name="T0" fmla="*/ 18 w 378"/>
                  <a:gd name="T1" fmla="*/ 0 h 271"/>
                  <a:gd name="T2" fmla="*/ 12 w 378"/>
                  <a:gd name="T3" fmla="*/ 13 h 271"/>
                  <a:gd name="T4" fmla="*/ 0 w 378"/>
                  <a:gd name="T5" fmla="*/ 40 h 271"/>
                  <a:gd name="T6" fmla="*/ 60 w 378"/>
                  <a:gd name="T7" fmla="*/ 121 h 271"/>
                  <a:gd name="T8" fmla="*/ 310 w 378"/>
                  <a:gd name="T9" fmla="*/ 271 h 271"/>
                  <a:gd name="T10" fmla="*/ 290 w 378"/>
                  <a:gd name="T11" fmla="*/ 139 h 271"/>
                  <a:gd name="T12" fmla="*/ 378 w 378"/>
                  <a:gd name="T13" fmla="*/ 76 h 271"/>
                  <a:gd name="T14" fmla="*/ 251 w 378"/>
                  <a:gd name="T15" fmla="*/ 94 h 271"/>
                  <a:gd name="T16" fmla="*/ 90 w 378"/>
                  <a:gd name="T17" fmla="*/ 54 h 271"/>
                  <a:gd name="T18" fmla="*/ 18 w 378"/>
                  <a:gd name="T19" fmla="*/ 0 h 271"/>
                  <a:gd name="T20" fmla="*/ 18 w 378"/>
                  <a:gd name="T21" fmla="*/ 0 h 2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8" h="271">
                    <a:moveTo>
                      <a:pt x="18" y="0"/>
                    </a:moveTo>
                    <a:lnTo>
                      <a:pt x="12" y="13"/>
                    </a:lnTo>
                    <a:lnTo>
                      <a:pt x="0" y="40"/>
                    </a:lnTo>
                    <a:lnTo>
                      <a:pt x="60" y="121"/>
                    </a:lnTo>
                    <a:lnTo>
                      <a:pt x="310" y="271"/>
                    </a:lnTo>
                    <a:lnTo>
                      <a:pt x="290" y="139"/>
                    </a:lnTo>
                    <a:lnTo>
                      <a:pt x="378" y="76"/>
                    </a:lnTo>
                    <a:lnTo>
                      <a:pt x="251" y="94"/>
                    </a:lnTo>
                    <a:lnTo>
                      <a:pt x="90" y="54"/>
                    </a:lnTo>
                    <a:lnTo>
                      <a:pt x="18" y="0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FFFFFF"/>
                  </a:solidFill>
                </a:endParaRPr>
              </a:p>
            </p:txBody>
          </p:sp>
          <p:sp>
            <p:nvSpPr>
              <p:cNvPr id="21516" name="Freeform 12"/>
              <p:cNvSpPr>
                <a:spLocks/>
              </p:cNvSpPr>
              <p:nvPr userDrawn="1"/>
            </p:nvSpPr>
            <p:spPr bwMode="ltGray">
              <a:xfrm>
                <a:off x="3628" y="3866"/>
                <a:ext cx="155" cy="74"/>
              </a:xfrm>
              <a:custGeom>
                <a:avLst/>
                <a:gdLst>
                  <a:gd name="T0" fmla="*/ 114 w 155"/>
                  <a:gd name="T1" fmla="*/ 0 h 66"/>
                  <a:gd name="T2" fmla="*/ 0 w 155"/>
                  <a:gd name="T3" fmla="*/ 0 h 66"/>
                  <a:gd name="T4" fmla="*/ 0 w 155"/>
                  <a:gd name="T5" fmla="*/ 0 h 66"/>
                  <a:gd name="T6" fmla="*/ 6 w 155"/>
                  <a:gd name="T7" fmla="*/ 6 h 66"/>
                  <a:gd name="T8" fmla="*/ 6 w 155"/>
                  <a:gd name="T9" fmla="*/ 18 h 66"/>
                  <a:gd name="T10" fmla="*/ 0 w 155"/>
                  <a:gd name="T11" fmla="*/ 24 h 66"/>
                  <a:gd name="T12" fmla="*/ 78 w 155"/>
                  <a:gd name="T13" fmla="*/ 60 h 66"/>
                  <a:gd name="T14" fmla="*/ 96 w 155"/>
                  <a:gd name="T15" fmla="*/ 42 h 66"/>
                  <a:gd name="T16" fmla="*/ 155 w 155"/>
                  <a:gd name="T17" fmla="*/ 66 h 66"/>
                  <a:gd name="T18" fmla="*/ 126 w 155"/>
                  <a:gd name="T19" fmla="*/ 24 h 66"/>
                  <a:gd name="T20" fmla="*/ 149 w 155"/>
                  <a:gd name="T21" fmla="*/ 0 h 66"/>
                  <a:gd name="T22" fmla="*/ 114 w 155"/>
                  <a:gd name="T23" fmla="*/ 0 h 66"/>
                  <a:gd name="T24" fmla="*/ 114 w 155"/>
                  <a:gd name="T25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5" h="66">
                    <a:moveTo>
                      <a:pt x="114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6" y="6"/>
                    </a:lnTo>
                    <a:lnTo>
                      <a:pt x="6" y="18"/>
                    </a:lnTo>
                    <a:lnTo>
                      <a:pt x="0" y="24"/>
                    </a:lnTo>
                    <a:lnTo>
                      <a:pt x="78" y="60"/>
                    </a:lnTo>
                    <a:lnTo>
                      <a:pt x="96" y="42"/>
                    </a:lnTo>
                    <a:lnTo>
                      <a:pt x="155" y="66"/>
                    </a:lnTo>
                    <a:lnTo>
                      <a:pt x="126" y="24"/>
                    </a:lnTo>
                    <a:lnTo>
                      <a:pt x="149" y="0"/>
                    </a:lnTo>
                    <a:lnTo>
                      <a:pt x="114" y="0"/>
                    </a:lnTo>
                    <a:lnTo>
                      <a:pt x="114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FFFFFF"/>
                  </a:solidFill>
                </a:endParaRPr>
              </a:p>
            </p:txBody>
          </p:sp>
          <p:sp>
            <p:nvSpPr>
              <p:cNvPr id="21517" name="Freeform 13"/>
              <p:cNvSpPr>
                <a:spLocks/>
              </p:cNvSpPr>
              <p:nvPr userDrawn="1"/>
            </p:nvSpPr>
            <p:spPr bwMode="ltGray">
              <a:xfrm>
                <a:off x="2486" y="3859"/>
                <a:ext cx="42" cy="81"/>
              </a:xfrm>
              <a:custGeom>
                <a:avLst/>
                <a:gdLst>
                  <a:gd name="T0" fmla="*/ 6 w 42"/>
                  <a:gd name="T1" fmla="*/ 36 h 72"/>
                  <a:gd name="T2" fmla="*/ 0 w 42"/>
                  <a:gd name="T3" fmla="*/ 18 h 72"/>
                  <a:gd name="T4" fmla="*/ 12 w 42"/>
                  <a:gd name="T5" fmla="*/ 6 h 72"/>
                  <a:gd name="T6" fmla="*/ 0 w 42"/>
                  <a:gd name="T7" fmla="*/ 6 h 72"/>
                  <a:gd name="T8" fmla="*/ 12 w 42"/>
                  <a:gd name="T9" fmla="*/ 6 h 72"/>
                  <a:gd name="T10" fmla="*/ 24 w 42"/>
                  <a:gd name="T11" fmla="*/ 6 h 72"/>
                  <a:gd name="T12" fmla="*/ 36 w 42"/>
                  <a:gd name="T13" fmla="*/ 6 h 72"/>
                  <a:gd name="T14" fmla="*/ 42 w 42"/>
                  <a:gd name="T15" fmla="*/ 0 h 72"/>
                  <a:gd name="T16" fmla="*/ 30 w 42"/>
                  <a:gd name="T17" fmla="*/ 18 h 72"/>
                  <a:gd name="T18" fmla="*/ 42 w 42"/>
                  <a:gd name="T19" fmla="*/ 48 h 72"/>
                  <a:gd name="T20" fmla="*/ 12 w 42"/>
                  <a:gd name="T21" fmla="*/ 72 h 72"/>
                  <a:gd name="T22" fmla="*/ 6 w 42"/>
                  <a:gd name="T23" fmla="*/ 36 h 72"/>
                  <a:gd name="T24" fmla="*/ 6 w 42"/>
                  <a:gd name="T25" fmla="*/ 36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2" h="72">
                    <a:moveTo>
                      <a:pt x="6" y="36"/>
                    </a:moveTo>
                    <a:lnTo>
                      <a:pt x="0" y="18"/>
                    </a:lnTo>
                    <a:lnTo>
                      <a:pt x="12" y="6"/>
                    </a:lnTo>
                    <a:lnTo>
                      <a:pt x="0" y="6"/>
                    </a:lnTo>
                    <a:lnTo>
                      <a:pt x="12" y="6"/>
                    </a:lnTo>
                    <a:lnTo>
                      <a:pt x="24" y="6"/>
                    </a:lnTo>
                    <a:lnTo>
                      <a:pt x="36" y="6"/>
                    </a:lnTo>
                    <a:lnTo>
                      <a:pt x="42" y="0"/>
                    </a:lnTo>
                    <a:lnTo>
                      <a:pt x="30" y="18"/>
                    </a:lnTo>
                    <a:lnTo>
                      <a:pt x="42" y="48"/>
                    </a:lnTo>
                    <a:lnTo>
                      <a:pt x="12" y="72"/>
                    </a:lnTo>
                    <a:lnTo>
                      <a:pt x="6" y="36"/>
                    </a:lnTo>
                    <a:lnTo>
                      <a:pt x="6" y="36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21518" name="Freeform 14"/>
            <p:cNvSpPr>
              <a:spLocks/>
            </p:cNvSpPr>
            <p:nvPr userDrawn="1"/>
          </p:nvSpPr>
          <p:spPr bwMode="ltGray">
            <a:xfrm>
              <a:off x="0" y="3792"/>
              <a:ext cx="3976" cy="535"/>
            </a:xfrm>
            <a:custGeom>
              <a:avLst/>
              <a:gdLst>
                <a:gd name="T0" fmla="*/ 3976 w 3976"/>
                <a:gd name="T1" fmla="*/ 527 h 527"/>
                <a:gd name="T2" fmla="*/ 3970 w 3976"/>
                <a:gd name="T3" fmla="*/ 527 h 527"/>
                <a:gd name="T4" fmla="*/ 3844 w 3976"/>
                <a:gd name="T5" fmla="*/ 509 h 527"/>
                <a:gd name="T6" fmla="*/ 2487 w 3976"/>
                <a:gd name="T7" fmla="*/ 305 h 527"/>
                <a:gd name="T8" fmla="*/ 2039 w 3976"/>
                <a:gd name="T9" fmla="*/ 36 h 527"/>
                <a:gd name="T10" fmla="*/ 1907 w 3976"/>
                <a:gd name="T11" fmla="*/ 24 h 527"/>
                <a:gd name="T12" fmla="*/ 1883 w 3976"/>
                <a:gd name="T13" fmla="*/ 54 h 527"/>
                <a:gd name="T14" fmla="*/ 1859 w 3976"/>
                <a:gd name="T15" fmla="*/ 54 h 527"/>
                <a:gd name="T16" fmla="*/ 1830 w 3976"/>
                <a:gd name="T17" fmla="*/ 30 h 527"/>
                <a:gd name="T18" fmla="*/ 1704 w 3976"/>
                <a:gd name="T19" fmla="*/ 102 h 527"/>
                <a:gd name="T20" fmla="*/ 1608 w 3976"/>
                <a:gd name="T21" fmla="*/ 126 h 527"/>
                <a:gd name="T22" fmla="*/ 1561 w 3976"/>
                <a:gd name="T23" fmla="*/ 132 h 527"/>
                <a:gd name="T24" fmla="*/ 1495 w 3976"/>
                <a:gd name="T25" fmla="*/ 102 h 527"/>
                <a:gd name="T26" fmla="*/ 1357 w 3976"/>
                <a:gd name="T27" fmla="*/ 126 h 527"/>
                <a:gd name="T28" fmla="*/ 1285 w 3976"/>
                <a:gd name="T29" fmla="*/ 24 h 527"/>
                <a:gd name="T30" fmla="*/ 1280 w 3976"/>
                <a:gd name="T31" fmla="*/ 18 h 527"/>
                <a:gd name="T32" fmla="*/ 1262 w 3976"/>
                <a:gd name="T33" fmla="*/ 12 h 527"/>
                <a:gd name="T34" fmla="*/ 1238 w 3976"/>
                <a:gd name="T35" fmla="*/ 6 h 527"/>
                <a:gd name="T36" fmla="*/ 1220 w 3976"/>
                <a:gd name="T37" fmla="*/ 0 h 527"/>
                <a:gd name="T38" fmla="*/ 1196 w 3976"/>
                <a:gd name="T39" fmla="*/ 0 h 527"/>
                <a:gd name="T40" fmla="*/ 1166 w 3976"/>
                <a:gd name="T41" fmla="*/ 0 h 527"/>
                <a:gd name="T42" fmla="*/ 1142 w 3976"/>
                <a:gd name="T43" fmla="*/ 0 h 527"/>
                <a:gd name="T44" fmla="*/ 1136 w 3976"/>
                <a:gd name="T45" fmla="*/ 0 h 527"/>
                <a:gd name="T46" fmla="*/ 1130 w 3976"/>
                <a:gd name="T47" fmla="*/ 0 h 527"/>
                <a:gd name="T48" fmla="*/ 1124 w 3976"/>
                <a:gd name="T49" fmla="*/ 6 h 527"/>
                <a:gd name="T50" fmla="*/ 1118 w 3976"/>
                <a:gd name="T51" fmla="*/ 12 h 527"/>
                <a:gd name="T52" fmla="*/ 1100 w 3976"/>
                <a:gd name="T53" fmla="*/ 18 h 527"/>
                <a:gd name="T54" fmla="*/ 1088 w 3976"/>
                <a:gd name="T55" fmla="*/ 18 h 527"/>
                <a:gd name="T56" fmla="*/ 1070 w 3976"/>
                <a:gd name="T57" fmla="*/ 24 h 527"/>
                <a:gd name="T58" fmla="*/ 1052 w 3976"/>
                <a:gd name="T59" fmla="*/ 30 h 527"/>
                <a:gd name="T60" fmla="*/ 1034 w 3976"/>
                <a:gd name="T61" fmla="*/ 36 h 527"/>
                <a:gd name="T62" fmla="*/ 1028 w 3976"/>
                <a:gd name="T63" fmla="*/ 42 h 527"/>
                <a:gd name="T64" fmla="*/ 969 w 3976"/>
                <a:gd name="T65" fmla="*/ 60 h 527"/>
                <a:gd name="T66" fmla="*/ 921 w 3976"/>
                <a:gd name="T67" fmla="*/ 72 h 527"/>
                <a:gd name="T68" fmla="*/ 855 w 3976"/>
                <a:gd name="T69" fmla="*/ 48 h 527"/>
                <a:gd name="T70" fmla="*/ 825 w 3976"/>
                <a:gd name="T71" fmla="*/ 48 h 527"/>
                <a:gd name="T72" fmla="*/ 759 w 3976"/>
                <a:gd name="T73" fmla="*/ 72 h 527"/>
                <a:gd name="T74" fmla="*/ 735 w 3976"/>
                <a:gd name="T75" fmla="*/ 72 h 527"/>
                <a:gd name="T76" fmla="*/ 706 w 3976"/>
                <a:gd name="T77" fmla="*/ 60 h 527"/>
                <a:gd name="T78" fmla="*/ 640 w 3976"/>
                <a:gd name="T79" fmla="*/ 60 h 527"/>
                <a:gd name="T80" fmla="*/ 544 w 3976"/>
                <a:gd name="T81" fmla="*/ 72 h 527"/>
                <a:gd name="T82" fmla="*/ 389 w 3976"/>
                <a:gd name="T83" fmla="*/ 18 h 527"/>
                <a:gd name="T84" fmla="*/ 323 w 3976"/>
                <a:gd name="T85" fmla="*/ 60 h 527"/>
                <a:gd name="T86" fmla="*/ 317 w 3976"/>
                <a:gd name="T87" fmla="*/ 60 h 527"/>
                <a:gd name="T88" fmla="*/ 305 w 3976"/>
                <a:gd name="T89" fmla="*/ 72 h 527"/>
                <a:gd name="T90" fmla="*/ 287 w 3976"/>
                <a:gd name="T91" fmla="*/ 78 h 527"/>
                <a:gd name="T92" fmla="*/ 263 w 3976"/>
                <a:gd name="T93" fmla="*/ 90 h 527"/>
                <a:gd name="T94" fmla="*/ 203 w 3976"/>
                <a:gd name="T95" fmla="*/ 120 h 527"/>
                <a:gd name="T96" fmla="*/ 149 w 3976"/>
                <a:gd name="T97" fmla="*/ 150 h 527"/>
                <a:gd name="T98" fmla="*/ 78 w 3976"/>
                <a:gd name="T99" fmla="*/ 168 h 527"/>
                <a:gd name="T100" fmla="*/ 0 w 3976"/>
                <a:gd name="T101" fmla="*/ 180 h 527"/>
                <a:gd name="T102" fmla="*/ 0 w 3976"/>
                <a:gd name="T103" fmla="*/ 527 h 527"/>
                <a:gd name="T104" fmla="*/ 1010 w 3976"/>
                <a:gd name="T105" fmla="*/ 527 h 527"/>
                <a:gd name="T106" fmla="*/ 3725 w 3976"/>
                <a:gd name="T107" fmla="*/ 527 h 527"/>
                <a:gd name="T108" fmla="*/ 3976 w 3976"/>
                <a:gd name="T109" fmla="*/ 527 h 527"/>
                <a:gd name="T110" fmla="*/ 3976 w 3976"/>
                <a:gd name="T111" fmla="*/ 527 h 5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976" h="527">
                  <a:moveTo>
                    <a:pt x="3976" y="527"/>
                  </a:moveTo>
                  <a:lnTo>
                    <a:pt x="3970" y="527"/>
                  </a:lnTo>
                  <a:lnTo>
                    <a:pt x="3844" y="509"/>
                  </a:lnTo>
                  <a:lnTo>
                    <a:pt x="2487" y="305"/>
                  </a:lnTo>
                  <a:lnTo>
                    <a:pt x="2039" y="36"/>
                  </a:lnTo>
                  <a:lnTo>
                    <a:pt x="1907" y="24"/>
                  </a:lnTo>
                  <a:lnTo>
                    <a:pt x="1883" y="54"/>
                  </a:lnTo>
                  <a:lnTo>
                    <a:pt x="1859" y="54"/>
                  </a:lnTo>
                  <a:lnTo>
                    <a:pt x="1830" y="30"/>
                  </a:lnTo>
                  <a:lnTo>
                    <a:pt x="1704" y="102"/>
                  </a:lnTo>
                  <a:lnTo>
                    <a:pt x="1608" y="126"/>
                  </a:lnTo>
                  <a:lnTo>
                    <a:pt x="1561" y="132"/>
                  </a:lnTo>
                  <a:lnTo>
                    <a:pt x="1495" y="102"/>
                  </a:lnTo>
                  <a:lnTo>
                    <a:pt x="1357" y="126"/>
                  </a:lnTo>
                  <a:lnTo>
                    <a:pt x="1285" y="24"/>
                  </a:lnTo>
                  <a:lnTo>
                    <a:pt x="1280" y="18"/>
                  </a:lnTo>
                  <a:lnTo>
                    <a:pt x="1262" y="12"/>
                  </a:lnTo>
                  <a:lnTo>
                    <a:pt x="1238" y="6"/>
                  </a:lnTo>
                  <a:lnTo>
                    <a:pt x="1220" y="0"/>
                  </a:lnTo>
                  <a:lnTo>
                    <a:pt x="1196" y="0"/>
                  </a:lnTo>
                  <a:lnTo>
                    <a:pt x="1166" y="0"/>
                  </a:lnTo>
                  <a:lnTo>
                    <a:pt x="1142" y="0"/>
                  </a:lnTo>
                  <a:lnTo>
                    <a:pt x="1136" y="0"/>
                  </a:lnTo>
                  <a:lnTo>
                    <a:pt x="1130" y="0"/>
                  </a:lnTo>
                  <a:lnTo>
                    <a:pt x="1124" y="6"/>
                  </a:lnTo>
                  <a:lnTo>
                    <a:pt x="1118" y="12"/>
                  </a:lnTo>
                  <a:lnTo>
                    <a:pt x="1100" y="18"/>
                  </a:lnTo>
                  <a:lnTo>
                    <a:pt x="1088" y="18"/>
                  </a:lnTo>
                  <a:lnTo>
                    <a:pt x="1070" y="24"/>
                  </a:lnTo>
                  <a:lnTo>
                    <a:pt x="1052" y="30"/>
                  </a:lnTo>
                  <a:lnTo>
                    <a:pt x="1034" y="36"/>
                  </a:lnTo>
                  <a:lnTo>
                    <a:pt x="1028" y="42"/>
                  </a:lnTo>
                  <a:lnTo>
                    <a:pt x="969" y="60"/>
                  </a:lnTo>
                  <a:lnTo>
                    <a:pt x="921" y="72"/>
                  </a:lnTo>
                  <a:lnTo>
                    <a:pt x="855" y="48"/>
                  </a:lnTo>
                  <a:lnTo>
                    <a:pt x="825" y="48"/>
                  </a:lnTo>
                  <a:lnTo>
                    <a:pt x="759" y="72"/>
                  </a:lnTo>
                  <a:lnTo>
                    <a:pt x="735" y="72"/>
                  </a:lnTo>
                  <a:lnTo>
                    <a:pt x="706" y="60"/>
                  </a:lnTo>
                  <a:lnTo>
                    <a:pt x="640" y="60"/>
                  </a:lnTo>
                  <a:lnTo>
                    <a:pt x="544" y="72"/>
                  </a:lnTo>
                  <a:lnTo>
                    <a:pt x="389" y="18"/>
                  </a:lnTo>
                  <a:lnTo>
                    <a:pt x="323" y="60"/>
                  </a:lnTo>
                  <a:lnTo>
                    <a:pt x="317" y="60"/>
                  </a:lnTo>
                  <a:lnTo>
                    <a:pt x="305" y="72"/>
                  </a:lnTo>
                  <a:lnTo>
                    <a:pt x="287" y="78"/>
                  </a:lnTo>
                  <a:lnTo>
                    <a:pt x="263" y="90"/>
                  </a:lnTo>
                  <a:lnTo>
                    <a:pt x="203" y="120"/>
                  </a:lnTo>
                  <a:lnTo>
                    <a:pt x="149" y="150"/>
                  </a:lnTo>
                  <a:lnTo>
                    <a:pt x="78" y="168"/>
                  </a:lnTo>
                  <a:lnTo>
                    <a:pt x="0" y="180"/>
                  </a:lnTo>
                  <a:lnTo>
                    <a:pt x="0" y="527"/>
                  </a:lnTo>
                  <a:lnTo>
                    <a:pt x="1010" y="527"/>
                  </a:lnTo>
                  <a:lnTo>
                    <a:pt x="3725" y="527"/>
                  </a:lnTo>
                  <a:lnTo>
                    <a:pt x="3976" y="527"/>
                  </a:lnTo>
                  <a:lnTo>
                    <a:pt x="3976" y="527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75686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</p:grpSp>
      <p:grpSp>
        <p:nvGrpSpPr>
          <p:cNvPr id="21519" name="Group 15"/>
          <p:cNvGrpSpPr>
            <a:grpSpLocks/>
          </p:cNvGrpSpPr>
          <p:nvPr/>
        </p:nvGrpSpPr>
        <p:grpSpPr bwMode="auto">
          <a:xfrm>
            <a:off x="627063" y="6021388"/>
            <a:ext cx="5684837" cy="849312"/>
            <a:chOff x="395" y="3793"/>
            <a:chExt cx="3581" cy="535"/>
          </a:xfrm>
        </p:grpSpPr>
        <p:sp>
          <p:nvSpPr>
            <p:cNvPr id="21520" name="Freeform 16"/>
            <p:cNvSpPr>
              <a:spLocks/>
            </p:cNvSpPr>
            <p:nvPr userDrawn="1"/>
          </p:nvSpPr>
          <p:spPr bwMode="auto">
            <a:xfrm>
              <a:off x="1196" y="3793"/>
              <a:ext cx="365" cy="291"/>
            </a:xfrm>
            <a:custGeom>
              <a:avLst/>
              <a:gdLst>
                <a:gd name="T0" fmla="*/ 24 w 365"/>
                <a:gd name="T1" fmla="*/ 24 h 287"/>
                <a:gd name="T2" fmla="*/ 0 w 365"/>
                <a:gd name="T3" fmla="*/ 60 h 287"/>
                <a:gd name="T4" fmla="*/ 66 w 365"/>
                <a:gd name="T5" fmla="*/ 108 h 287"/>
                <a:gd name="T6" fmla="*/ 143 w 365"/>
                <a:gd name="T7" fmla="*/ 180 h 287"/>
                <a:gd name="T8" fmla="*/ 191 w 365"/>
                <a:gd name="T9" fmla="*/ 168 h 287"/>
                <a:gd name="T10" fmla="*/ 341 w 365"/>
                <a:gd name="T11" fmla="*/ 287 h 287"/>
                <a:gd name="T12" fmla="*/ 305 w 365"/>
                <a:gd name="T13" fmla="*/ 174 h 287"/>
                <a:gd name="T14" fmla="*/ 365 w 365"/>
                <a:gd name="T15" fmla="*/ 132 h 287"/>
                <a:gd name="T16" fmla="*/ 359 w 365"/>
                <a:gd name="T17" fmla="*/ 126 h 287"/>
                <a:gd name="T18" fmla="*/ 335 w 365"/>
                <a:gd name="T19" fmla="*/ 114 h 287"/>
                <a:gd name="T20" fmla="*/ 299 w 365"/>
                <a:gd name="T21" fmla="*/ 90 h 287"/>
                <a:gd name="T22" fmla="*/ 257 w 365"/>
                <a:gd name="T23" fmla="*/ 72 h 287"/>
                <a:gd name="T24" fmla="*/ 215 w 365"/>
                <a:gd name="T25" fmla="*/ 54 h 287"/>
                <a:gd name="T26" fmla="*/ 173 w 365"/>
                <a:gd name="T27" fmla="*/ 36 h 287"/>
                <a:gd name="T28" fmla="*/ 143 w 365"/>
                <a:gd name="T29" fmla="*/ 24 h 287"/>
                <a:gd name="T30" fmla="*/ 131 w 365"/>
                <a:gd name="T31" fmla="*/ 18 h 287"/>
                <a:gd name="T32" fmla="*/ 107 w 365"/>
                <a:gd name="T33" fmla="*/ 18 h 287"/>
                <a:gd name="T34" fmla="*/ 95 w 365"/>
                <a:gd name="T35" fmla="*/ 18 h 287"/>
                <a:gd name="T36" fmla="*/ 72 w 365"/>
                <a:gd name="T37" fmla="*/ 12 h 287"/>
                <a:gd name="T38" fmla="*/ 66 w 365"/>
                <a:gd name="T39" fmla="*/ 12 h 287"/>
                <a:gd name="T40" fmla="*/ 54 w 365"/>
                <a:gd name="T41" fmla="*/ 6 h 287"/>
                <a:gd name="T42" fmla="*/ 42 w 365"/>
                <a:gd name="T43" fmla="*/ 0 h 287"/>
                <a:gd name="T44" fmla="*/ 30 w 365"/>
                <a:gd name="T45" fmla="*/ 0 h 287"/>
                <a:gd name="T46" fmla="*/ 24 w 365"/>
                <a:gd name="T47" fmla="*/ 24 h 287"/>
                <a:gd name="T48" fmla="*/ 24 w 365"/>
                <a:gd name="T49" fmla="*/ 24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65" h="287">
                  <a:moveTo>
                    <a:pt x="24" y="24"/>
                  </a:moveTo>
                  <a:lnTo>
                    <a:pt x="0" y="60"/>
                  </a:lnTo>
                  <a:lnTo>
                    <a:pt x="66" y="108"/>
                  </a:lnTo>
                  <a:lnTo>
                    <a:pt x="143" y="180"/>
                  </a:lnTo>
                  <a:lnTo>
                    <a:pt x="191" y="168"/>
                  </a:lnTo>
                  <a:lnTo>
                    <a:pt x="341" y="287"/>
                  </a:lnTo>
                  <a:lnTo>
                    <a:pt x="305" y="174"/>
                  </a:lnTo>
                  <a:lnTo>
                    <a:pt x="365" y="132"/>
                  </a:lnTo>
                  <a:lnTo>
                    <a:pt x="359" y="126"/>
                  </a:lnTo>
                  <a:lnTo>
                    <a:pt x="335" y="114"/>
                  </a:lnTo>
                  <a:lnTo>
                    <a:pt x="299" y="90"/>
                  </a:lnTo>
                  <a:lnTo>
                    <a:pt x="257" y="72"/>
                  </a:lnTo>
                  <a:lnTo>
                    <a:pt x="215" y="54"/>
                  </a:lnTo>
                  <a:lnTo>
                    <a:pt x="173" y="36"/>
                  </a:lnTo>
                  <a:lnTo>
                    <a:pt x="143" y="24"/>
                  </a:lnTo>
                  <a:lnTo>
                    <a:pt x="131" y="18"/>
                  </a:lnTo>
                  <a:lnTo>
                    <a:pt x="107" y="18"/>
                  </a:lnTo>
                  <a:lnTo>
                    <a:pt x="95" y="18"/>
                  </a:lnTo>
                  <a:lnTo>
                    <a:pt x="72" y="12"/>
                  </a:lnTo>
                  <a:lnTo>
                    <a:pt x="66" y="12"/>
                  </a:lnTo>
                  <a:lnTo>
                    <a:pt x="54" y="6"/>
                  </a:lnTo>
                  <a:lnTo>
                    <a:pt x="42" y="0"/>
                  </a:lnTo>
                  <a:lnTo>
                    <a:pt x="30" y="0"/>
                  </a:lnTo>
                  <a:lnTo>
                    <a:pt x="24" y="24"/>
                  </a:lnTo>
                  <a:lnTo>
                    <a:pt x="24" y="24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21521" name="Freeform 17"/>
            <p:cNvSpPr>
              <a:spLocks/>
            </p:cNvSpPr>
            <p:nvPr userDrawn="1"/>
          </p:nvSpPr>
          <p:spPr bwMode="auto">
            <a:xfrm>
              <a:off x="1943" y="3829"/>
              <a:ext cx="2033" cy="499"/>
            </a:xfrm>
            <a:custGeom>
              <a:avLst/>
              <a:gdLst>
                <a:gd name="T0" fmla="*/ 186 w 2033"/>
                <a:gd name="T1" fmla="*/ 18 h 499"/>
                <a:gd name="T2" fmla="*/ 138 w 2033"/>
                <a:gd name="T3" fmla="*/ 6 h 499"/>
                <a:gd name="T4" fmla="*/ 96 w 2033"/>
                <a:gd name="T5" fmla="*/ 0 h 499"/>
                <a:gd name="T6" fmla="*/ 36 w 2033"/>
                <a:gd name="T7" fmla="*/ 0 h 499"/>
                <a:gd name="T8" fmla="*/ 12 w 2033"/>
                <a:gd name="T9" fmla="*/ 25 h 499"/>
                <a:gd name="T10" fmla="*/ 0 w 2033"/>
                <a:gd name="T11" fmla="*/ 128 h 499"/>
                <a:gd name="T12" fmla="*/ 60 w 2033"/>
                <a:gd name="T13" fmla="*/ 104 h 499"/>
                <a:gd name="T14" fmla="*/ 90 w 2033"/>
                <a:gd name="T15" fmla="*/ 134 h 499"/>
                <a:gd name="T16" fmla="*/ 150 w 2033"/>
                <a:gd name="T17" fmla="*/ 153 h 499"/>
                <a:gd name="T18" fmla="*/ 209 w 2033"/>
                <a:gd name="T19" fmla="*/ 273 h 499"/>
                <a:gd name="T20" fmla="*/ 401 w 2033"/>
                <a:gd name="T21" fmla="*/ 359 h 499"/>
                <a:gd name="T22" fmla="*/ 777 w 2033"/>
                <a:gd name="T23" fmla="*/ 359 h 499"/>
                <a:gd name="T24" fmla="*/ 2033 w 2033"/>
                <a:gd name="T25" fmla="*/ 499 h 499"/>
                <a:gd name="T26" fmla="*/ 2033 w 2033"/>
                <a:gd name="T27" fmla="*/ 499 h 499"/>
                <a:gd name="T28" fmla="*/ 1991 w 2033"/>
                <a:gd name="T29" fmla="*/ 493 h 499"/>
                <a:gd name="T30" fmla="*/ 676 w 2033"/>
                <a:gd name="T31" fmla="*/ 243 h 499"/>
                <a:gd name="T32" fmla="*/ 514 w 2033"/>
                <a:gd name="T33" fmla="*/ 159 h 499"/>
                <a:gd name="T34" fmla="*/ 425 w 2033"/>
                <a:gd name="T35" fmla="*/ 110 h 499"/>
                <a:gd name="T36" fmla="*/ 365 w 2033"/>
                <a:gd name="T37" fmla="*/ 92 h 499"/>
                <a:gd name="T38" fmla="*/ 281 w 2033"/>
                <a:gd name="T39" fmla="*/ 61 h 499"/>
                <a:gd name="T40" fmla="*/ 186 w 2033"/>
                <a:gd name="T41" fmla="*/ 18 h 499"/>
                <a:gd name="T42" fmla="*/ 186 w 2033"/>
                <a:gd name="T43" fmla="*/ 18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033" h="499">
                  <a:moveTo>
                    <a:pt x="186" y="18"/>
                  </a:moveTo>
                  <a:lnTo>
                    <a:pt x="138" y="6"/>
                  </a:lnTo>
                  <a:lnTo>
                    <a:pt x="96" y="0"/>
                  </a:lnTo>
                  <a:lnTo>
                    <a:pt x="36" y="0"/>
                  </a:lnTo>
                  <a:lnTo>
                    <a:pt x="12" y="25"/>
                  </a:lnTo>
                  <a:lnTo>
                    <a:pt x="0" y="128"/>
                  </a:lnTo>
                  <a:lnTo>
                    <a:pt x="60" y="104"/>
                  </a:lnTo>
                  <a:lnTo>
                    <a:pt x="90" y="134"/>
                  </a:lnTo>
                  <a:lnTo>
                    <a:pt x="150" y="153"/>
                  </a:lnTo>
                  <a:lnTo>
                    <a:pt x="209" y="273"/>
                  </a:lnTo>
                  <a:lnTo>
                    <a:pt x="401" y="359"/>
                  </a:lnTo>
                  <a:lnTo>
                    <a:pt x="777" y="359"/>
                  </a:lnTo>
                  <a:lnTo>
                    <a:pt x="2033" y="499"/>
                  </a:lnTo>
                  <a:lnTo>
                    <a:pt x="2033" y="499"/>
                  </a:lnTo>
                  <a:lnTo>
                    <a:pt x="1991" y="493"/>
                  </a:lnTo>
                  <a:lnTo>
                    <a:pt x="676" y="243"/>
                  </a:lnTo>
                  <a:lnTo>
                    <a:pt x="514" y="159"/>
                  </a:lnTo>
                  <a:lnTo>
                    <a:pt x="425" y="110"/>
                  </a:lnTo>
                  <a:lnTo>
                    <a:pt x="365" y="92"/>
                  </a:lnTo>
                  <a:lnTo>
                    <a:pt x="281" y="61"/>
                  </a:lnTo>
                  <a:lnTo>
                    <a:pt x="186" y="18"/>
                  </a:lnTo>
                  <a:lnTo>
                    <a:pt x="186" y="1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21522" name="Freeform 18"/>
            <p:cNvSpPr>
              <a:spLocks/>
            </p:cNvSpPr>
            <p:nvPr userDrawn="1"/>
          </p:nvSpPr>
          <p:spPr bwMode="auto">
            <a:xfrm>
              <a:off x="1830" y="3823"/>
              <a:ext cx="71" cy="61"/>
            </a:xfrm>
            <a:custGeom>
              <a:avLst/>
              <a:gdLst>
                <a:gd name="T0" fmla="*/ 0 w 71"/>
                <a:gd name="T1" fmla="*/ 18 h 60"/>
                <a:gd name="T2" fmla="*/ 6 w 71"/>
                <a:gd name="T3" fmla="*/ 18 h 60"/>
                <a:gd name="T4" fmla="*/ 12 w 71"/>
                <a:gd name="T5" fmla="*/ 12 h 60"/>
                <a:gd name="T6" fmla="*/ 6 w 71"/>
                <a:gd name="T7" fmla="*/ 6 h 60"/>
                <a:gd name="T8" fmla="*/ 0 w 71"/>
                <a:gd name="T9" fmla="*/ 0 h 60"/>
                <a:gd name="T10" fmla="*/ 29 w 71"/>
                <a:gd name="T11" fmla="*/ 18 h 60"/>
                <a:gd name="T12" fmla="*/ 53 w 71"/>
                <a:gd name="T13" fmla="*/ 18 h 60"/>
                <a:gd name="T14" fmla="*/ 59 w 71"/>
                <a:gd name="T15" fmla="*/ 30 h 60"/>
                <a:gd name="T16" fmla="*/ 65 w 71"/>
                <a:gd name="T17" fmla="*/ 42 h 60"/>
                <a:gd name="T18" fmla="*/ 71 w 71"/>
                <a:gd name="T19" fmla="*/ 54 h 60"/>
                <a:gd name="T20" fmla="*/ 71 w 71"/>
                <a:gd name="T21" fmla="*/ 60 h 60"/>
                <a:gd name="T22" fmla="*/ 59 w 71"/>
                <a:gd name="T23" fmla="*/ 54 h 60"/>
                <a:gd name="T24" fmla="*/ 47 w 71"/>
                <a:gd name="T25" fmla="*/ 42 h 60"/>
                <a:gd name="T26" fmla="*/ 23 w 71"/>
                <a:gd name="T27" fmla="*/ 30 h 60"/>
                <a:gd name="T28" fmla="*/ 23 w 71"/>
                <a:gd name="T29" fmla="*/ 36 h 60"/>
                <a:gd name="T30" fmla="*/ 18 w 71"/>
                <a:gd name="T31" fmla="*/ 42 h 60"/>
                <a:gd name="T32" fmla="*/ 12 w 71"/>
                <a:gd name="T33" fmla="*/ 48 h 60"/>
                <a:gd name="T34" fmla="*/ 6 w 71"/>
                <a:gd name="T35" fmla="*/ 48 h 60"/>
                <a:gd name="T36" fmla="*/ 6 w 71"/>
                <a:gd name="T37" fmla="*/ 48 h 60"/>
                <a:gd name="T38" fmla="*/ 6 w 71"/>
                <a:gd name="T39" fmla="*/ 36 h 60"/>
                <a:gd name="T40" fmla="*/ 0 w 71"/>
                <a:gd name="T41" fmla="*/ 18 h 60"/>
                <a:gd name="T42" fmla="*/ 0 w 71"/>
                <a:gd name="T43" fmla="*/ 18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1" h="60">
                  <a:moveTo>
                    <a:pt x="0" y="18"/>
                  </a:moveTo>
                  <a:lnTo>
                    <a:pt x="6" y="18"/>
                  </a:lnTo>
                  <a:lnTo>
                    <a:pt x="12" y="12"/>
                  </a:lnTo>
                  <a:lnTo>
                    <a:pt x="6" y="6"/>
                  </a:lnTo>
                  <a:lnTo>
                    <a:pt x="0" y="0"/>
                  </a:lnTo>
                  <a:lnTo>
                    <a:pt x="29" y="18"/>
                  </a:lnTo>
                  <a:lnTo>
                    <a:pt x="53" y="18"/>
                  </a:lnTo>
                  <a:lnTo>
                    <a:pt x="59" y="30"/>
                  </a:lnTo>
                  <a:lnTo>
                    <a:pt x="65" y="42"/>
                  </a:lnTo>
                  <a:lnTo>
                    <a:pt x="71" y="54"/>
                  </a:lnTo>
                  <a:lnTo>
                    <a:pt x="71" y="60"/>
                  </a:lnTo>
                  <a:lnTo>
                    <a:pt x="59" y="54"/>
                  </a:lnTo>
                  <a:lnTo>
                    <a:pt x="47" y="42"/>
                  </a:lnTo>
                  <a:lnTo>
                    <a:pt x="23" y="30"/>
                  </a:lnTo>
                  <a:lnTo>
                    <a:pt x="23" y="36"/>
                  </a:lnTo>
                  <a:lnTo>
                    <a:pt x="18" y="42"/>
                  </a:lnTo>
                  <a:lnTo>
                    <a:pt x="12" y="48"/>
                  </a:lnTo>
                  <a:lnTo>
                    <a:pt x="6" y="48"/>
                  </a:lnTo>
                  <a:lnTo>
                    <a:pt x="6" y="48"/>
                  </a:lnTo>
                  <a:lnTo>
                    <a:pt x="6" y="36"/>
                  </a:lnTo>
                  <a:lnTo>
                    <a:pt x="0" y="18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21523" name="Freeform 19"/>
            <p:cNvSpPr>
              <a:spLocks/>
            </p:cNvSpPr>
            <p:nvPr userDrawn="1"/>
          </p:nvSpPr>
          <p:spPr bwMode="auto">
            <a:xfrm>
              <a:off x="855" y="3842"/>
              <a:ext cx="161" cy="164"/>
            </a:xfrm>
            <a:custGeom>
              <a:avLst/>
              <a:gdLst>
                <a:gd name="T0" fmla="*/ 30 w 161"/>
                <a:gd name="T1" fmla="*/ 0 h 162"/>
                <a:gd name="T2" fmla="*/ 48 w 161"/>
                <a:gd name="T3" fmla="*/ 6 h 162"/>
                <a:gd name="T4" fmla="*/ 72 w 161"/>
                <a:gd name="T5" fmla="*/ 6 h 162"/>
                <a:gd name="T6" fmla="*/ 114 w 161"/>
                <a:gd name="T7" fmla="*/ 12 h 162"/>
                <a:gd name="T8" fmla="*/ 96 w 161"/>
                <a:gd name="T9" fmla="*/ 54 h 162"/>
                <a:gd name="T10" fmla="*/ 96 w 161"/>
                <a:gd name="T11" fmla="*/ 60 h 162"/>
                <a:gd name="T12" fmla="*/ 102 w 161"/>
                <a:gd name="T13" fmla="*/ 72 h 162"/>
                <a:gd name="T14" fmla="*/ 108 w 161"/>
                <a:gd name="T15" fmla="*/ 84 h 162"/>
                <a:gd name="T16" fmla="*/ 120 w 161"/>
                <a:gd name="T17" fmla="*/ 96 h 162"/>
                <a:gd name="T18" fmla="*/ 143 w 161"/>
                <a:gd name="T19" fmla="*/ 114 h 162"/>
                <a:gd name="T20" fmla="*/ 155 w 161"/>
                <a:gd name="T21" fmla="*/ 138 h 162"/>
                <a:gd name="T22" fmla="*/ 161 w 161"/>
                <a:gd name="T23" fmla="*/ 156 h 162"/>
                <a:gd name="T24" fmla="*/ 161 w 161"/>
                <a:gd name="T25" fmla="*/ 162 h 162"/>
                <a:gd name="T26" fmla="*/ 96 w 161"/>
                <a:gd name="T27" fmla="*/ 102 h 162"/>
                <a:gd name="T28" fmla="*/ 30 w 161"/>
                <a:gd name="T29" fmla="*/ 54 h 162"/>
                <a:gd name="T30" fmla="*/ 0 w 161"/>
                <a:gd name="T31" fmla="*/ 0 h 162"/>
                <a:gd name="T32" fmla="*/ 30 w 161"/>
                <a:gd name="T33" fmla="*/ 0 h 162"/>
                <a:gd name="T34" fmla="*/ 30 w 161"/>
                <a:gd name="T35" fmla="*/ 0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61" h="162">
                  <a:moveTo>
                    <a:pt x="30" y="0"/>
                  </a:moveTo>
                  <a:lnTo>
                    <a:pt x="48" y="6"/>
                  </a:lnTo>
                  <a:lnTo>
                    <a:pt x="72" y="6"/>
                  </a:lnTo>
                  <a:lnTo>
                    <a:pt x="114" y="12"/>
                  </a:lnTo>
                  <a:lnTo>
                    <a:pt x="96" y="54"/>
                  </a:lnTo>
                  <a:lnTo>
                    <a:pt x="96" y="60"/>
                  </a:lnTo>
                  <a:lnTo>
                    <a:pt x="102" y="72"/>
                  </a:lnTo>
                  <a:lnTo>
                    <a:pt x="108" y="84"/>
                  </a:lnTo>
                  <a:lnTo>
                    <a:pt x="120" y="96"/>
                  </a:lnTo>
                  <a:lnTo>
                    <a:pt x="143" y="114"/>
                  </a:lnTo>
                  <a:lnTo>
                    <a:pt x="155" y="138"/>
                  </a:lnTo>
                  <a:lnTo>
                    <a:pt x="161" y="156"/>
                  </a:lnTo>
                  <a:lnTo>
                    <a:pt x="161" y="162"/>
                  </a:lnTo>
                  <a:lnTo>
                    <a:pt x="96" y="102"/>
                  </a:lnTo>
                  <a:lnTo>
                    <a:pt x="30" y="54"/>
                  </a:lnTo>
                  <a:lnTo>
                    <a:pt x="0" y="0"/>
                  </a:lnTo>
                  <a:lnTo>
                    <a:pt x="30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21524" name="Freeform 20"/>
            <p:cNvSpPr>
              <a:spLocks/>
            </p:cNvSpPr>
            <p:nvPr userDrawn="1"/>
          </p:nvSpPr>
          <p:spPr bwMode="auto">
            <a:xfrm>
              <a:off x="706" y="3854"/>
              <a:ext cx="59" cy="61"/>
            </a:xfrm>
            <a:custGeom>
              <a:avLst/>
              <a:gdLst>
                <a:gd name="T0" fmla="*/ 59 w 59"/>
                <a:gd name="T1" fmla="*/ 6 h 60"/>
                <a:gd name="T2" fmla="*/ 41 w 59"/>
                <a:gd name="T3" fmla="*/ 30 h 60"/>
                <a:gd name="T4" fmla="*/ 41 w 59"/>
                <a:gd name="T5" fmla="*/ 36 h 60"/>
                <a:gd name="T6" fmla="*/ 47 w 59"/>
                <a:gd name="T7" fmla="*/ 42 h 60"/>
                <a:gd name="T8" fmla="*/ 53 w 59"/>
                <a:gd name="T9" fmla="*/ 54 h 60"/>
                <a:gd name="T10" fmla="*/ 53 w 59"/>
                <a:gd name="T11" fmla="*/ 60 h 60"/>
                <a:gd name="T12" fmla="*/ 47 w 59"/>
                <a:gd name="T13" fmla="*/ 54 h 60"/>
                <a:gd name="T14" fmla="*/ 35 w 59"/>
                <a:gd name="T15" fmla="*/ 48 h 60"/>
                <a:gd name="T16" fmla="*/ 23 w 59"/>
                <a:gd name="T17" fmla="*/ 36 h 60"/>
                <a:gd name="T18" fmla="*/ 17 w 59"/>
                <a:gd name="T19" fmla="*/ 30 h 60"/>
                <a:gd name="T20" fmla="*/ 0 w 59"/>
                <a:gd name="T21" fmla="*/ 0 h 60"/>
                <a:gd name="T22" fmla="*/ 59 w 59"/>
                <a:gd name="T23" fmla="*/ 6 h 60"/>
                <a:gd name="T24" fmla="*/ 59 w 59"/>
                <a:gd name="T25" fmla="*/ 6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9" h="60">
                  <a:moveTo>
                    <a:pt x="59" y="6"/>
                  </a:moveTo>
                  <a:lnTo>
                    <a:pt x="41" y="30"/>
                  </a:lnTo>
                  <a:lnTo>
                    <a:pt x="41" y="36"/>
                  </a:lnTo>
                  <a:lnTo>
                    <a:pt x="47" y="42"/>
                  </a:lnTo>
                  <a:lnTo>
                    <a:pt x="53" y="54"/>
                  </a:lnTo>
                  <a:lnTo>
                    <a:pt x="53" y="60"/>
                  </a:lnTo>
                  <a:lnTo>
                    <a:pt x="47" y="54"/>
                  </a:lnTo>
                  <a:lnTo>
                    <a:pt x="35" y="48"/>
                  </a:lnTo>
                  <a:lnTo>
                    <a:pt x="23" y="36"/>
                  </a:lnTo>
                  <a:lnTo>
                    <a:pt x="17" y="30"/>
                  </a:lnTo>
                  <a:lnTo>
                    <a:pt x="0" y="0"/>
                  </a:lnTo>
                  <a:lnTo>
                    <a:pt x="59" y="6"/>
                  </a:lnTo>
                  <a:lnTo>
                    <a:pt x="59" y="6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21525" name="Freeform 21"/>
            <p:cNvSpPr>
              <a:spLocks/>
            </p:cNvSpPr>
            <p:nvPr userDrawn="1"/>
          </p:nvSpPr>
          <p:spPr bwMode="auto">
            <a:xfrm>
              <a:off x="395" y="3811"/>
              <a:ext cx="245" cy="207"/>
            </a:xfrm>
            <a:custGeom>
              <a:avLst/>
              <a:gdLst>
                <a:gd name="T0" fmla="*/ 233 w 245"/>
                <a:gd name="T1" fmla="*/ 36 h 204"/>
                <a:gd name="T2" fmla="*/ 245 w 245"/>
                <a:gd name="T3" fmla="*/ 42 h 204"/>
                <a:gd name="T4" fmla="*/ 209 w 245"/>
                <a:gd name="T5" fmla="*/ 84 h 204"/>
                <a:gd name="T6" fmla="*/ 143 w 245"/>
                <a:gd name="T7" fmla="*/ 132 h 204"/>
                <a:gd name="T8" fmla="*/ 167 w 245"/>
                <a:gd name="T9" fmla="*/ 156 h 204"/>
                <a:gd name="T10" fmla="*/ 179 w 245"/>
                <a:gd name="T11" fmla="*/ 204 h 204"/>
                <a:gd name="T12" fmla="*/ 77 w 245"/>
                <a:gd name="T13" fmla="*/ 132 h 204"/>
                <a:gd name="T14" fmla="*/ 47 w 245"/>
                <a:gd name="T15" fmla="*/ 84 h 204"/>
                <a:gd name="T16" fmla="*/ 89 w 245"/>
                <a:gd name="T17" fmla="*/ 66 h 204"/>
                <a:gd name="T18" fmla="*/ 59 w 245"/>
                <a:gd name="T19" fmla="*/ 36 h 204"/>
                <a:gd name="T20" fmla="*/ 0 w 245"/>
                <a:gd name="T21" fmla="*/ 12 h 204"/>
                <a:gd name="T22" fmla="*/ 0 w 245"/>
                <a:gd name="T23" fmla="*/ 0 h 204"/>
                <a:gd name="T24" fmla="*/ 6 w 245"/>
                <a:gd name="T25" fmla="*/ 0 h 204"/>
                <a:gd name="T26" fmla="*/ 12 w 245"/>
                <a:gd name="T27" fmla="*/ 0 h 204"/>
                <a:gd name="T28" fmla="*/ 47 w 245"/>
                <a:gd name="T29" fmla="*/ 6 h 204"/>
                <a:gd name="T30" fmla="*/ 77 w 245"/>
                <a:gd name="T31" fmla="*/ 6 h 204"/>
                <a:gd name="T32" fmla="*/ 83 w 245"/>
                <a:gd name="T33" fmla="*/ 6 h 204"/>
                <a:gd name="T34" fmla="*/ 89 w 245"/>
                <a:gd name="T35" fmla="*/ 6 h 204"/>
                <a:gd name="T36" fmla="*/ 101 w 245"/>
                <a:gd name="T37" fmla="*/ 12 h 204"/>
                <a:gd name="T38" fmla="*/ 125 w 245"/>
                <a:gd name="T39" fmla="*/ 12 h 204"/>
                <a:gd name="T40" fmla="*/ 143 w 245"/>
                <a:gd name="T41" fmla="*/ 18 h 204"/>
                <a:gd name="T42" fmla="*/ 149 w 245"/>
                <a:gd name="T43" fmla="*/ 18 h 204"/>
                <a:gd name="T44" fmla="*/ 149 w 245"/>
                <a:gd name="T45" fmla="*/ 18 h 204"/>
                <a:gd name="T46" fmla="*/ 203 w 245"/>
                <a:gd name="T47" fmla="*/ 24 h 204"/>
                <a:gd name="T48" fmla="*/ 233 w 245"/>
                <a:gd name="T49" fmla="*/ 36 h 204"/>
                <a:gd name="T50" fmla="*/ 233 w 245"/>
                <a:gd name="T51" fmla="*/ 36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45" h="204">
                  <a:moveTo>
                    <a:pt x="233" y="36"/>
                  </a:moveTo>
                  <a:lnTo>
                    <a:pt x="245" y="42"/>
                  </a:lnTo>
                  <a:lnTo>
                    <a:pt x="209" y="84"/>
                  </a:lnTo>
                  <a:lnTo>
                    <a:pt x="143" y="132"/>
                  </a:lnTo>
                  <a:lnTo>
                    <a:pt x="167" y="156"/>
                  </a:lnTo>
                  <a:lnTo>
                    <a:pt x="179" y="204"/>
                  </a:lnTo>
                  <a:lnTo>
                    <a:pt x="77" y="132"/>
                  </a:lnTo>
                  <a:lnTo>
                    <a:pt x="47" y="84"/>
                  </a:lnTo>
                  <a:lnTo>
                    <a:pt x="89" y="66"/>
                  </a:lnTo>
                  <a:lnTo>
                    <a:pt x="59" y="36"/>
                  </a:lnTo>
                  <a:lnTo>
                    <a:pt x="0" y="12"/>
                  </a:lnTo>
                  <a:lnTo>
                    <a:pt x="0" y="0"/>
                  </a:lnTo>
                  <a:lnTo>
                    <a:pt x="6" y="0"/>
                  </a:lnTo>
                  <a:lnTo>
                    <a:pt x="12" y="0"/>
                  </a:lnTo>
                  <a:lnTo>
                    <a:pt x="47" y="6"/>
                  </a:lnTo>
                  <a:lnTo>
                    <a:pt x="77" y="6"/>
                  </a:lnTo>
                  <a:lnTo>
                    <a:pt x="83" y="6"/>
                  </a:lnTo>
                  <a:lnTo>
                    <a:pt x="89" y="6"/>
                  </a:lnTo>
                  <a:lnTo>
                    <a:pt x="101" y="12"/>
                  </a:lnTo>
                  <a:lnTo>
                    <a:pt x="125" y="12"/>
                  </a:lnTo>
                  <a:lnTo>
                    <a:pt x="143" y="18"/>
                  </a:lnTo>
                  <a:lnTo>
                    <a:pt x="149" y="18"/>
                  </a:lnTo>
                  <a:lnTo>
                    <a:pt x="149" y="18"/>
                  </a:lnTo>
                  <a:lnTo>
                    <a:pt x="203" y="24"/>
                  </a:lnTo>
                  <a:lnTo>
                    <a:pt x="233" y="36"/>
                  </a:lnTo>
                  <a:lnTo>
                    <a:pt x="233" y="36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</p:grpSp>
      <p:sp>
        <p:nvSpPr>
          <p:cNvPr id="21526" name="Rectangle 22"/>
          <p:cNvSpPr>
            <a:spLocks noGrp="1" noChangeArrowheads="1"/>
          </p:cNvSpPr>
          <p:nvPr>
            <p:ph type="ctrTitle" sz="quarter"/>
          </p:nvPr>
        </p:nvSpPr>
        <p:spPr>
          <a:xfrm>
            <a:off x="457200" y="1447800"/>
            <a:ext cx="8229600" cy="1736725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ru-RU" altLang="ru-RU" noProof="0" smtClean="0"/>
              <a:t>Образец заголовка</a:t>
            </a:r>
          </a:p>
        </p:txBody>
      </p:sp>
      <p:sp>
        <p:nvSpPr>
          <p:cNvPr id="21527" name="Rectangle 2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4290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ru-RU" altLang="ru-RU" noProof="0" smtClean="0"/>
              <a:t>Образец подзаголовка</a:t>
            </a:r>
          </a:p>
        </p:txBody>
      </p:sp>
      <p:sp>
        <p:nvSpPr>
          <p:cNvPr id="21528" name="Rectangle 24"/>
          <p:cNvSpPr>
            <a:spLocks noGrp="1" noChangeArrowheads="1"/>
          </p:cNvSpPr>
          <p:nvPr>
            <p:ph type="dt" sz="quarter" idx="2"/>
          </p:nvPr>
        </p:nvSpPr>
        <p:spPr>
          <a:xfrm>
            <a:off x="457200" y="6248400"/>
            <a:ext cx="2133600" cy="457200"/>
          </a:xfrm>
        </p:spPr>
        <p:txBody>
          <a:bodyPr anchor="b"/>
          <a:lstStyle>
            <a:lvl1pPr>
              <a:defRPr sz="12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21529" name="Rectangle 25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48400"/>
            <a:ext cx="2133600" cy="457200"/>
          </a:xfrm>
        </p:spPr>
        <p:txBody>
          <a:bodyPr anchor="b"/>
          <a:lstStyle>
            <a:lvl1pPr>
              <a:defRPr sz="12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fld id="{D163DC9B-BF9D-47AD-AAF7-49A2938E7ABE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21530" name="Rectangle 26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</p:spPr>
        <p:txBody>
          <a:bodyPr anchor="b"/>
          <a:lstStyle>
            <a:lvl1pPr>
              <a:defRPr sz="12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1828860"/>
      </p:ext>
    </p:extLst>
  </p:cSld>
  <p:clrMapOvr>
    <a:overrideClrMapping bg1="dk2" tx1="lt1" bg2="dk1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3350927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2580594-2D55-4614-AB70-E4A24E947BAE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888972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5EDE6C9-E2B6-4E1A-BE67-FB04EC120859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17669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7924CE6-E414-42BC-A4DD-A14222F9688E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0547578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0426BAE-2B11-4C25-8B55-92D2D6653BC2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1696080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CE491C0-E271-4F09-953E-FDF6B131CA06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1217977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F8FCAFF-CDF3-45D1-8FD6-846C79EF0B04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3169715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AB557DE-2FF2-4D88-B883-A22C39586838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3992284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17165FA-86E7-4F68-B8B8-55862C740E69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2280292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9BBC32-BCF8-4351-BE18-BA71B19AED6B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4130361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50AA15F-6A61-4E59-A44B-1CD107027D55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109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23.03.2015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23.03.2015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23.03.2015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slideLayout" Target="../slideLayouts/slideLayout46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slideLayout" Target="../slideLayouts/slideLayout45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5" Type="http://schemas.openxmlformats.org/officeDocument/2006/relationships/theme" Target="../theme/theme4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Relationship Id="rId14" Type="http://schemas.openxmlformats.org/officeDocument/2006/relationships/slideLayout" Target="../slideLayouts/slideLayout4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23.03.2015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E377EBDA-BC22-4313-83B0-BA49CDAC53A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23.03.2015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B004DEE-F17C-4DC4-9B03-A40540C5C20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8161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 kern="1200">
          <a:ln w="10541" cmpd="sng">
            <a:solidFill>
              <a:schemeClr val="accent1">
                <a:shade val="88000"/>
                <a:satMod val="110000"/>
              </a:schemeClr>
            </a:solidFill>
            <a:prstDash val="solid"/>
          </a:ln>
          <a:gradFill>
            <a:gsLst>
              <a:gs pos="0">
                <a:schemeClr val="accent1">
                  <a:tint val="40000"/>
                  <a:satMod val="250000"/>
                </a:schemeClr>
              </a:gs>
              <a:gs pos="9000">
                <a:schemeClr val="accent1">
                  <a:tint val="52000"/>
                  <a:satMod val="300000"/>
                </a:schemeClr>
              </a:gs>
              <a:gs pos="50000">
                <a:schemeClr val="accent1">
                  <a:shade val="20000"/>
                  <a:satMod val="300000"/>
                </a:schemeClr>
              </a:gs>
              <a:gs pos="79000">
                <a:schemeClr val="accent1">
                  <a:tint val="52000"/>
                  <a:satMod val="300000"/>
                </a:schemeClr>
              </a:gs>
              <a:gs pos="100000">
                <a:schemeClr val="accent1">
                  <a:tint val="40000"/>
                  <a:satMod val="250000"/>
                </a:schemeClr>
              </a:gs>
            </a:gsLst>
            <a:lin ang="5400000"/>
          </a:gra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3768725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875" y="4371975"/>
            <a:ext cx="6511925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10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3000" y="731838"/>
            <a:ext cx="6400800" cy="3475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6C7C574-38F5-4245-9A50-80B122E0B690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23.03.2015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172200"/>
            <a:ext cx="3352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4F9CF1E-80B4-409D-876A-98F590BCA5C9}" type="slidenum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17123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iming>
    <p:tnLst>
      <p:par>
        <p:cTn id="1" dur="indefinite" restart="never" nodeType="tmRoot"/>
      </p:par>
    </p:tnLst>
  </p:timing>
  <p:txStyles>
    <p:titleStyle>
      <a:lvl1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2pPr>
      <a:lvl3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3pPr>
      <a:lvl4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4pPr>
      <a:lvl5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2200" kern="1200">
          <a:solidFill>
            <a:srgbClr val="404040"/>
          </a:solidFill>
          <a:latin typeface="+mn-lt"/>
          <a:ea typeface="+mn-ea"/>
          <a:cs typeface="+mn-cs"/>
        </a:defRPr>
      </a:lvl1pPr>
      <a:lvl2pPr marL="547688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2000" kern="1200">
          <a:solidFill>
            <a:srgbClr val="404040"/>
          </a:solidFill>
          <a:latin typeface="+mn-lt"/>
          <a:ea typeface="+mn-ea"/>
          <a:cs typeface="+mn-cs"/>
        </a:defRPr>
      </a:lvl2pPr>
      <a:lvl3pPr marL="822325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kern="1200">
          <a:solidFill>
            <a:srgbClr val="404040"/>
          </a:solidFill>
          <a:latin typeface="+mn-lt"/>
          <a:ea typeface="+mn-ea"/>
          <a:cs typeface="+mn-cs"/>
        </a:defRPr>
      </a:lvl3pPr>
      <a:lvl4pPr marL="1096963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1600" kern="1200">
          <a:solidFill>
            <a:srgbClr val="404040"/>
          </a:solidFill>
          <a:latin typeface="+mn-lt"/>
          <a:ea typeface="+mn-ea"/>
          <a:cs typeface="+mn-cs"/>
        </a:defRPr>
      </a:lvl4pPr>
      <a:lvl5pPr marL="1389063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1400" kern="1200">
          <a:solidFill>
            <a:srgbClr val="404040"/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D8226A10-D43D-4733-93F5-0B0CD109C7EB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26256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  <p:sldLayoutId id="2147483720" r:id="rId12"/>
    <p:sldLayoutId id="2147483721" r:id="rId13"/>
    <p:sldLayoutId id="2147483722" r:id="rId14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37.xml"/><Relationship Id="rId1" Type="http://schemas.openxmlformats.org/officeDocument/2006/relationships/themeOverride" Target="../theme/themeOverride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1700808"/>
            <a:ext cx="7772400" cy="1470025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>
                <a:solidFill>
                  <a:srgbClr val="002060"/>
                </a:solidFill>
              </a:rPr>
              <a:t>Урок математики</a:t>
            </a:r>
            <a:br>
              <a:rPr lang="ru-RU" dirty="0" smtClean="0">
                <a:solidFill>
                  <a:srgbClr val="002060"/>
                </a:solidFill>
              </a:rPr>
            </a:br>
            <a:r>
              <a:rPr lang="ru-RU" dirty="0" smtClean="0">
                <a:solidFill>
                  <a:srgbClr val="002060"/>
                </a:solidFill>
              </a:rPr>
              <a:t> в 5 классе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63938" y="3933825"/>
            <a:ext cx="5338762" cy="1655763"/>
          </a:xfrm>
        </p:spPr>
        <p:txBody>
          <a:bodyPr/>
          <a:lstStyle/>
          <a:p>
            <a:pPr eaLnBrk="1" hangingPunct="1">
              <a:defRPr/>
            </a:pPr>
            <a:r>
              <a:rPr lang="ru-RU" sz="2800" b="1" i="1" dirty="0" smtClean="0"/>
              <a:t>Иванова </a:t>
            </a:r>
          </a:p>
          <a:p>
            <a:pPr eaLnBrk="1" hangingPunct="1">
              <a:defRPr/>
            </a:pPr>
            <a:r>
              <a:rPr lang="ru-RU" sz="2800" b="1" i="1" dirty="0" smtClean="0"/>
              <a:t>Марина Владимировна,</a:t>
            </a:r>
          </a:p>
          <a:p>
            <a:pPr eaLnBrk="1" hangingPunct="1">
              <a:defRPr/>
            </a:pPr>
            <a:r>
              <a:rPr lang="ru-RU" sz="2800" b="1" dirty="0" smtClean="0"/>
              <a:t> учитель математики</a:t>
            </a:r>
          </a:p>
          <a:p>
            <a:pPr eaLnBrk="1" hangingPunct="1">
              <a:defRPr/>
            </a:pPr>
            <a:r>
              <a:rPr lang="ru-RU" sz="2800" b="1" dirty="0" smtClean="0"/>
              <a:t>МБОУ «</a:t>
            </a:r>
            <a:r>
              <a:rPr lang="ru-RU" sz="2800" b="1" dirty="0" err="1" smtClean="0"/>
              <a:t>Бураковская</a:t>
            </a:r>
            <a:r>
              <a:rPr lang="ru-RU" sz="2800" b="1" dirty="0" smtClean="0"/>
              <a:t>  СОШ» </a:t>
            </a:r>
          </a:p>
        </p:txBody>
      </p:sp>
    </p:spTree>
    <p:extLst>
      <p:ext uri="{BB962C8B-B14F-4D97-AF65-F5344CB8AC3E}">
        <p14:creationId xmlns:p14="http://schemas.microsoft.com/office/powerpoint/2010/main" val="2573792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323528" y="260648"/>
            <a:ext cx="8820471" cy="6337002"/>
          </a:xfrm>
          <a:ln>
            <a:solidFill>
              <a:schemeClr val="accent1"/>
            </a:solidFill>
          </a:ln>
        </p:spPr>
        <p:txBody>
          <a:bodyPr/>
          <a:lstStyle/>
          <a:p>
            <a:pPr marL="0" indent="0">
              <a:spcAft>
                <a:spcPts val="0"/>
              </a:spcAft>
              <a:buNone/>
            </a:pPr>
            <a:r>
              <a:rPr lang="ru-RU" sz="3600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  <a:cs typeface="Times New Roman"/>
              </a:rPr>
              <a:t> </a:t>
            </a:r>
            <a:r>
              <a:rPr lang="ru-RU" sz="2800" i="1" dirty="0" smtClean="0">
                <a:solidFill>
                  <a:schemeClr val="tx2">
                    <a:lumMod val="75000"/>
                  </a:schemeClr>
                </a:solidFill>
                <a:effectLst/>
                <a:latin typeface="Times New Roman"/>
                <a:ea typeface="Times New Roman"/>
              </a:rPr>
              <a:t>Чтобы </a:t>
            </a:r>
            <a:r>
              <a:rPr lang="ru-RU" sz="2800" b="1" i="1" u="sng" dirty="0" smtClean="0">
                <a:solidFill>
                  <a:schemeClr val="tx2">
                    <a:lumMod val="75000"/>
                  </a:schemeClr>
                </a:solidFill>
                <a:effectLst/>
                <a:latin typeface="Times New Roman"/>
                <a:ea typeface="Times New Roman"/>
              </a:rPr>
              <a:t>перемножить две десятичные дроби</a:t>
            </a:r>
            <a:r>
              <a:rPr lang="ru-RU" sz="2800" i="1" dirty="0" smtClean="0">
                <a:solidFill>
                  <a:schemeClr val="tx2">
                    <a:lumMod val="75000"/>
                  </a:schemeClr>
                </a:solidFill>
                <a:effectLst/>
                <a:latin typeface="Times New Roman"/>
                <a:ea typeface="Times New Roman"/>
              </a:rPr>
              <a:t>, надо: </a:t>
            </a:r>
            <a:br>
              <a:rPr lang="ru-RU" sz="2800" i="1" dirty="0" smtClean="0">
                <a:solidFill>
                  <a:schemeClr val="tx2">
                    <a:lumMod val="75000"/>
                  </a:schemeClr>
                </a:solidFill>
                <a:effectLst/>
                <a:latin typeface="Times New Roman"/>
                <a:ea typeface="Times New Roman"/>
              </a:rPr>
            </a:br>
            <a:r>
              <a:rPr lang="ru-RU" sz="2800" i="1" dirty="0" smtClean="0">
                <a:solidFill>
                  <a:schemeClr val="tx2">
                    <a:lumMod val="75000"/>
                  </a:schemeClr>
                </a:solidFill>
                <a:effectLst/>
                <a:latin typeface="Times New Roman"/>
                <a:ea typeface="Times New Roman"/>
              </a:rPr>
              <a:t/>
            </a:r>
            <a:br>
              <a:rPr lang="ru-RU" sz="2800" i="1" dirty="0" smtClean="0">
                <a:solidFill>
                  <a:schemeClr val="tx2">
                    <a:lumMod val="75000"/>
                  </a:schemeClr>
                </a:solidFill>
                <a:effectLst/>
                <a:latin typeface="Times New Roman"/>
                <a:ea typeface="Times New Roman"/>
              </a:rPr>
            </a:br>
            <a:r>
              <a:rPr lang="ru-RU" sz="2800" b="1" i="1" dirty="0" smtClean="0">
                <a:solidFill>
                  <a:srgbClr val="002060"/>
                </a:solidFill>
                <a:effectLst/>
                <a:latin typeface="Times New Roman"/>
                <a:ea typeface="Times New Roman"/>
              </a:rPr>
              <a:t>1) перемножить данные числа как натуральные, отбросив запятые</a:t>
            </a:r>
            <a:r>
              <a:rPr lang="ru-RU" sz="2800" i="1" dirty="0" smtClean="0">
                <a:solidFill>
                  <a:srgbClr val="002060"/>
                </a:solidFill>
                <a:effectLst/>
                <a:latin typeface="Times New Roman"/>
                <a:ea typeface="Times New Roman"/>
              </a:rPr>
              <a:t>; </a:t>
            </a:r>
            <a:br>
              <a:rPr lang="ru-RU" sz="2800" i="1" dirty="0" smtClean="0">
                <a:solidFill>
                  <a:srgbClr val="002060"/>
                </a:solidFill>
                <a:effectLst/>
                <a:latin typeface="Times New Roman"/>
                <a:ea typeface="Times New Roman"/>
              </a:rPr>
            </a:br>
            <a:r>
              <a:rPr lang="ru-RU" sz="2800" i="1" dirty="0" smtClean="0">
                <a:solidFill>
                  <a:schemeClr val="tx2">
                    <a:lumMod val="75000"/>
                  </a:schemeClr>
                </a:solidFill>
                <a:effectLst/>
                <a:latin typeface="Times New Roman"/>
                <a:ea typeface="Times New Roman"/>
              </a:rPr>
              <a:t>2</a:t>
            </a:r>
            <a:r>
              <a:rPr lang="ru-RU" sz="2800" b="1" i="1" dirty="0" smtClean="0">
                <a:solidFill>
                  <a:schemeClr val="tx2">
                    <a:lumMod val="75000"/>
                  </a:schemeClr>
                </a:solidFill>
                <a:effectLst/>
                <a:latin typeface="Times New Roman"/>
                <a:ea typeface="Times New Roman"/>
              </a:rPr>
              <a:t>) найти число знаков после запятой в обоих множителях вместе</a:t>
            </a:r>
            <a:r>
              <a:rPr lang="ru-RU" sz="2800" i="1" dirty="0" smtClean="0">
                <a:solidFill>
                  <a:schemeClr val="tx2">
                    <a:lumMod val="75000"/>
                  </a:schemeClr>
                </a:solidFill>
                <a:effectLst/>
                <a:latin typeface="Times New Roman"/>
                <a:ea typeface="Times New Roman"/>
              </a:rPr>
              <a:t>; </a:t>
            </a:r>
            <a:br>
              <a:rPr lang="ru-RU" sz="2800" i="1" dirty="0" smtClean="0">
                <a:solidFill>
                  <a:schemeClr val="tx2">
                    <a:lumMod val="75000"/>
                  </a:schemeClr>
                </a:solidFill>
                <a:effectLst/>
                <a:latin typeface="Times New Roman"/>
                <a:ea typeface="Times New Roman"/>
              </a:rPr>
            </a:br>
            <a:r>
              <a:rPr lang="ru-RU" sz="2800" b="1" i="1" dirty="0" smtClean="0">
                <a:solidFill>
                  <a:schemeClr val="tx2">
                    <a:lumMod val="75000"/>
                  </a:schemeClr>
                </a:solidFill>
                <a:effectLst/>
                <a:latin typeface="Times New Roman"/>
                <a:ea typeface="Times New Roman"/>
              </a:rPr>
              <a:t>3) в произведении отсчитать справа столько же знаков и поставить запятую</a:t>
            </a:r>
            <a:r>
              <a:rPr lang="ru-RU" sz="2800" i="1" dirty="0" smtClean="0">
                <a:solidFill>
                  <a:schemeClr val="tx2">
                    <a:lumMod val="75000"/>
                  </a:schemeClr>
                </a:solidFill>
                <a:effectLst/>
                <a:latin typeface="Times New Roman"/>
                <a:ea typeface="Times New Roman"/>
              </a:rPr>
              <a:t>; </a:t>
            </a:r>
            <a:br>
              <a:rPr lang="ru-RU" sz="2800" i="1" dirty="0" smtClean="0">
                <a:solidFill>
                  <a:schemeClr val="tx2">
                    <a:lumMod val="75000"/>
                  </a:schemeClr>
                </a:solidFill>
                <a:effectLst/>
                <a:latin typeface="Times New Roman"/>
                <a:ea typeface="Times New Roman"/>
              </a:rPr>
            </a:br>
            <a:r>
              <a:rPr lang="ru-RU" sz="2800" i="1" dirty="0" smtClean="0">
                <a:solidFill>
                  <a:schemeClr val="tx2">
                    <a:lumMod val="75000"/>
                  </a:schemeClr>
                </a:solidFill>
                <a:effectLst/>
                <a:latin typeface="Times New Roman"/>
                <a:ea typeface="Times New Roman"/>
              </a:rPr>
              <a:t>4</a:t>
            </a:r>
            <a:r>
              <a:rPr lang="ru-RU" sz="2800" b="1" i="1" dirty="0" smtClean="0">
                <a:solidFill>
                  <a:schemeClr val="tx2">
                    <a:lumMod val="75000"/>
                  </a:schemeClr>
                </a:solidFill>
                <a:effectLst/>
                <a:latin typeface="Times New Roman"/>
                <a:ea typeface="Times New Roman"/>
              </a:rPr>
              <a:t>) если в произведении цифр окажется меньше, чем нужно отделить запятой, то недостающие цифры заменить нулями и приписать их слева в произведении</a:t>
            </a:r>
            <a:endParaRPr lang="ru-RU" sz="2800" b="1" dirty="0">
              <a:solidFill>
                <a:schemeClr val="tx2">
                  <a:lumMod val="75000"/>
                </a:schemeClr>
              </a:solidFill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8160542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323528" y="260648"/>
            <a:ext cx="8820471" cy="6337002"/>
          </a:xfrm>
          <a:ln>
            <a:solidFill>
              <a:schemeClr val="accent1"/>
            </a:solidFill>
          </a:ln>
        </p:spPr>
        <p:txBody>
          <a:bodyPr/>
          <a:lstStyle/>
          <a:p>
            <a:pPr marL="0" indent="0" algn="ctr">
              <a:spcAft>
                <a:spcPts val="0"/>
              </a:spcAft>
              <a:buNone/>
            </a:pPr>
            <a:r>
              <a:rPr lang="ru-RU" sz="3600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  <a:cs typeface="Times New Roman"/>
              </a:rPr>
              <a:t> </a:t>
            </a:r>
            <a:r>
              <a:rPr lang="ru-RU" sz="3600" dirty="0" smtClean="0">
                <a:solidFill>
                  <a:srgbClr val="002060"/>
                </a:solidFill>
                <a:effectLst/>
                <a:latin typeface="Monotype Corsiva" panose="03010101010201010101" pitchFamily="66" charset="0"/>
                <a:ea typeface="Times New Roman"/>
              </a:rPr>
              <a:t>Зная, что </a:t>
            </a:r>
            <a:r>
              <a:rPr lang="ru-RU" sz="3600" b="1" dirty="0" smtClean="0">
                <a:solidFill>
                  <a:srgbClr val="3333FF"/>
                </a:solidFill>
                <a:effectLst/>
                <a:latin typeface="Monotype Corsiva" panose="03010101010201010101" pitchFamily="66" charset="0"/>
                <a:ea typeface="Times New Roman"/>
              </a:rPr>
              <a:t>127  × 35 = 4445</a:t>
            </a:r>
            <a:r>
              <a:rPr lang="ru-RU" sz="3600" dirty="0" smtClean="0">
                <a:solidFill>
                  <a:srgbClr val="002060"/>
                </a:solidFill>
                <a:effectLst/>
                <a:latin typeface="Monotype Corsiva" panose="03010101010201010101" pitchFamily="66" charset="0"/>
                <a:ea typeface="Times New Roman"/>
              </a:rPr>
              <a:t> </a:t>
            </a:r>
          </a:p>
          <a:p>
            <a:pPr marL="0" indent="0" algn="ctr">
              <a:spcAft>
                <a:spcPts val="0"/>
              </a:spcAft>
              <a:buNone/>
            </a:pPr>
            <a:r>
              <a:rPr lang="ru-RU" sz="3600" dirty="0" smtClean="0">
                <a:solidFill>
                  <a:srgbClr val="002060"/>
                </a:solidFill>
                <a:effectLst/>
                <a:latin typeface="Monotype Corsiva" panose="03010101010201010101" pitchFamily="66" charset="0"/>
                <a:ea typeface="Times New Roman"/>
              </a:rPr>
              <a:t>поставьте </a:t>
            </a:r>
            <a:r>
              <a:rPr lang="ru-RU" sz="3600" dirty="0" smtClean="0">
                <a:solidFill>
                  <a:srgbClr val="002060"/>
                </a:solidFill>
                <a:effectLst/>
                <a:latin typeface="Monotype Corsiva" panose="03010101010201010101" pitchFamily="66" charset="0"/>
                <a:ea typeface="Times New Roman"/>
              </a:rPr>
              <a:t>правильно запятую:</a:t>
            </a:r>
            <a:r>
              <a:rPr lang="ru-RU" sz="2800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  <a:t/>
            </a:r>
            <a:br>
              <a:rPr lang="ru-RU" sz="2800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</a:br>
            <a:endParaRPr lang="ru-RU" sz="2800" dirty="0" smtClean="0">
              <a:solidFill>
                <a:srgbClr val="000000"/>
              </a:solidFill>
              <a:effectLst/>
              <a:latin typeface="Times New Roman"/>
              <a:ea typeface="Times New Roman"/>
            </a:endParaRPr>
          </a:p>
          <a:p>
            <a:pPr marL="0" indent="0" algn="ctr">
              <a:spcAft>
                <a:spcPts val="0"/>
              </a:spcAft>
              <a:buNone/>
            </a:pPr>
            <a:endParaRPr lang="ru-RU" sz="2800" b="1" dirty="0">
              <a:solidFill>
                <a:srgbClr val="000000"/>
              </a:solidFill>
              <a:latin typeface="Times New Roman"/>
              <a:ea typeface="Times New Roman"/>
            </a:endParaRPr>
          </a:p>
          <a:p>
            <a:pPr marL="0" indent="0" algn="ctr">
              <a:spcAft>
                <a:spcPts val="0"/>
              </a:spcAft>
              <a:buNone/>
            </a:pPr>
            <a:r>
              <a:rPr lang="ru-RU" sz="2800" b="1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  <a:t>1,27 • 3,5= 4445</a:t>
            </a:r>
            <a:r>
              <a:rPr lang="ru-RU" sz="2800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  <a:t/>
            </a:r>
            <a:br>
              <a:rPr lang="ru-RU" sz="2800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</a:br>
            <a:r>
              <a:rPr lang="ru-RU" sz="2800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  <a:t/>
            </a:r>
            <a:br>
              <a:rPr lang="ru-RU" sz="2800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</a:br>
            <a:r>
              <a:rPr lang="ru-RU" sz="2800" b="1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  <a:t>12,7 • 0,35 = 4445</a:t>
            </a:r>
            <a:r>
              <a:rPr lang="ru-RU" sz="2800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  <a:t/>
            </a:r>
            <a:br>
              <a:rPr lang="ru-RU" sz="2800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</a:br>
            <a:r>
              <a:rPr lang="ru-RU" sz="2800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  <a:t/>
            </a:r>
            <a:br>
              <a:rPr lang="ru-RU" sz="2800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</a:br>
            <a:r>
              <a:rPr lang="ru-RU" sz="2800" b="1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  <a:t>12,7 • 3,5 = 4445</a:t>
            </a:r>
            <a:r>
              <a:rPr lang="ru-RU" sz="2800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  <a:t/>
            </a:r>
            <a:br>
              <a:rPr lang="ru-RU" sz="2800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</a:br>
            <a:r>
              <a:rPr lang="ru-RU" sz="2800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  <a:t/>
            </a:r>
            <a:br>
              <a:rPr lang="ru-RU" sz="2800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</a:br>
            <a:r>
              <a:rPr lang="ru-RU" sz="2800" b="1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  <a:t>0,127 • 3,5 = 4445</a:t>
            </a:r>
            <a:endParaRPr lang="ru-RU" sz="2800" dirty="0">
              <a:solidFill>
                <a:schemeClr val="tx2">
                  <a:lumMod val="75000"/>
                </a:schemeClr>
              </a:solidFill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887105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323528" y="260648"/>
            <a:ext cx="8820471" cy="6337002"/>
          </a:xfrm>
          <a:ln>
            <a:solidFill>
              <a:schemeClr val="accent1"/>
            </a:solidFill>
          </a:ln>
        </p:spPr>
        <p:txBody>
          <a:bodyPr/>
          <a:lstStyle/>
          <a:p>
            <a:pPr marL="0" indent="0" algn="ctr">
              <a:spcAft>
                <a:spcPts val="0"/>
              </a:spcAft>
              <a:buNone/>
            </a:pPr>
            <a:r>
              <a:rPr lang="ru-RU" sz="3600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  <a:cs typeface="Times New Roman"/>
              </a:rPr>
              <a:t> </a:t>
            </a:r>
          </a:p>
          <a:p>
            <a:pPr marL="0" indent="0" algn="ctr">
              <a:spcAft>
                <a:spcPts val="0"/>
              </a:spcAft>
              <a:buNone/>
            </a:pPr>
            <a:r>
              <a:rPr lang="ru-RU" sz="3600" b="1" i="1" dirty="0" smtClean="0">
                <a:solidFill>
                  <a:srgbClr val="002060"/>
                </a:solidFill>
                <a:effectLst/>
                <a:latin typeface="Times New Roman"/>
                <a:ea typeface="Times New Roman"/>
              </a:rPr>
              <a:t>1,27 • 3,5= 4,445</a:t>
            </a:r>
            <a:br>
              <a:rPr lang="ru-RU" sz="3600" b="1" i="1" dirty="0" smtClean="0">
                <a:solidFill>
                  <a:srgbClr val="002060"/>
                </a:solidFill>
                <a:effectLst/>
                <a:latin typeface="Times New Roman"/>
                <a:ea typeface="Times New Roman"/>
              </a:rPr>
            </a:br>
            <a:r>
              <a:rPr lang="ru-RU" sz="3600" b="1" i="1" dirty="0" smtClean="0">
                <a:solidFill>
                  <a:srgbClr val="002060"/>
                </a:solidFill>
                <a:effectLst/>
                <a:latin typeface="Times New Roman"/>
                <a:ea typeface="Times New Roman"/>
              </a:rPr>
              <a:t/>
            </a:r>
            <a:br>
              <a:rPr lang="ru-RU" sz="3600" b="1" i="1" dirty="0" smtClean="0">
                <a:solidFill>
                  <a:srgbClr val="002060"/>
                </a:solidFill>
                <a:effectLst/>
                <a:latin typeface="Times New Roman"/>
                <a:ea typeface="Times New Roman"/>
              </a:rPr>
            </a:br>
            <a:r>
              <a:rPr lang="ru-RU" sz="3600" b="1" i="1" dirty="0" smtClean="0">
                <a:solidFill>
                  <a:srgbClr val="002060"/>
                </a:solidFill>
                <a:effectLst/>
                <a:latin typeface="Times New Roman"/>
                <a:ea typeface="Times New Roman"/>
              </a:rPr>
              <a:t>12,7 • 0,35= 4,445</a:t>
            </a:r>
            <a:br>
              <a:rPr lang="ru-RU" sz="3600" b="1" i="1" dirty="0" smtClean="0">
                <a:solidFill>
                  <a:srgbClr val="002060"/>
                </a:solidFill>
                <a:effectLst/>
                <a:latin typeface="Times New Roman"/>
                <a:ea typeface="Times New Roman"/>
              </a:rPr>
            </a:br>
            <a:r>
              <a:rPr lang="ru-RU" sz="3600" b="1" i="1" dirty="0" smtClean="0">
                <a:solidFill>
                  <a:srgbClr val="002060"/>
                </a:solidFill>
                <a:effectLst/>
                <a:latin typeface="Times New Roman"/>
                <a:ea typeface="Times New Roman"/>
              </a:rPr>
              <a:t/>
            </a:r>
            <a:br>
              <a:rPr lang="ru-RU" sz="3600" b="1" i="1" dirty="0" smtClean="0">
                <a:solidFill>
                  <a:srgbClr val="002060"/>
                </a:solidFill>
                <a:effectLst/>
                <a:latin typeface="Times New Roman"/>
                <a:ea typeface="Times New Roman"/>
              </a:rPr>
            </a:br>
            <a:r>
              <a:rPr lang="ru-RU" sz="3600" b="1" i="1" dirty="0" smtClean="0">
                <a:solidFill>
                  <a:srgbClr val="002060"/>
                </a:solidFill>
                <a:effectLst/>
                <a:latin typeface="Times New Roman"/>
                <a:ea typeface="Times New Roman"/>
              </a:rPr>
              <a:t>12,7 • 3,5= 44,45</a:t>
            </a:r>
            <a:br>
              <a:rPr lang="ru-RU" sz="3600" b="1" i="1" dirty="0" smtClean="0">
                <a:solidFill>
                  <a:srgbClr val="002060"/>
                </a:solidFill>
                <a:effectLst/>
                <a:latin typeface="Times New Roman"/>
                <a:ea typeface="Times New Roman"/>
              </a:rPr>
            </a:br>
            <a:r>
              <a:rPr lang="ru-RU" sz="3600" b="1" i="1" dirty="0" smtClean="0">
                <a:solidFill>
                  <a:srgbClr val="002060"/>
                </a:solidFill>
                <a:effectLst/>
                <a:latin typeface="Times New Roman"/>
                <a:ea typeface="Times New Roman"/>
              </a:rPr>
              <a:t/>
            </a:r>
            <a:br>
              <a:rPr lang="ru-RU" sz="3600" b="1" i="1" dirty="0" smtClean="0">
                <a:solidFill>
                  <a:srgbClr val="002060"/>
                </a:solidFill>
                <a:effectLst/>
                <a:latin typeface="Times New Roman"/>
                <a:ea typeface="Times New Roman"/>
              </a:rPr>
            </a:br>
            <a:r>
              <a:rPr lang="ru-RU" sz="3600" b="1" i="1" dirty="0" smtClean="0">
                <a:solidFill>
                  <a:srgbClr val="002060"/>
                </a:solidFill>
                <a:effectLst/>
                <a:latin typeface="Times New Roman"/>
                <a:ea typeface="Times New Roman"/>
              </a:rPr>
              <a:t>0,127 • 3,5= 0 ,4445</a:t>
            </a:r>
            <a:endParaRPr lang="ru-RU" sz="2800" b="1" dirty="0">
              <a:solidFill>
                <a:srgbClr val="002060"/>
              </a:solidFill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528015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09065" y="2204864"/>
            <a:ext cx="756938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8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1</a:t>
            </a:r>
            <a:endParaRPr lang="ru-RU" sz="8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094982" y="2221192"/>
            <a:ext cx="756938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8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3</a:t>
            </a:r>
            <a:endParaRPr lang="ru-RU" sz="8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751166" y="2197972"/>
            <a:ext cx="756938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8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9</a:t>
            </a:r>
            <a:endParaRPr lang="ru-RU" sz="8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407350" y="2221192"/>
            <a:ext cx="756938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8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7</a:t>
            </a:r>
            <a:endParaRPr lang="ru-RU" sz="8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006935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одержимое 2"/>
          <p:cNvSpPr>
            <a:spLocks noGrp="1"/>
          </p:cNvSpPr>
          <p:nvPr>
            <p:ph sz="quarter" idx="13"/>
          </p:nvPr>
        </p:nvSpPr>
        <p:spPr>
          <a:xfrm>
            <a:off x="323528" y="260648"/>
            <a:ext cx="8820471" cy="6337002"/>
          </a:xfrm>
          <a:ln>
            <a:solidFill>
              <a:schemeClr val="accent1"/>
            </a:solidFill>
          </a:ln>
        </p:spPr>
        <p:txBody>
          <a:bodyPr/>
          <a:lstStyle/>
          <a:p>
            <a:pPr marL="0" indent="0" algn="ctr">
              <a:spcAft>
                <a:spcPts val="0"/>
              </a:spcAft>
              <a:buNone/>
            </a:pPr>
            <a:r>
              <a:rPr lang="ru-RU" sz="4400" b="1" dirty="0" smtClean="0">
                <a:solidFill>
                  <a:srgbClr val="002060"/>
                </a:solidFill>
                <a:effectLst/>
                <a:latin typeface="Times New Roman"/>
                <a:ea typeface="Times New Roman"/>
                <a:cs typeface="Times New Roman"/>
              </a:rPr>
              <a:t> 30;        0,736;        0,0805</a:t>
            </a:r>
          </a:p>
          <a:p>
            <a:pPr marL="0" indent="0" algn="ctr">
              <a:spcAft>
                <a:spcPts val="0"/>
              </a:spcAft>
              <a:buNone/>
            </a:pPr>
            <a:endParaRPr lang="ru-RU" sz="4400" b="1" dirty="0">
              <a:solidFill>
                <a:srgbClr val="002060"/>
              </a:solidFill>
              <a:latin typeface="Times New Roman"/>
              <a:ea typeface="Times New Roman"/>
              <a:cs typeface="Times New Roman"/>
            </a:endParaRPr>
          </a:p>
          <a:p>
            <a:pPr marL="0" indent="0" algn="ctr">
              <a:spcAft>
                <a:spcPts val="0"/>
              </a:spcAft>
              <a:buNone/>
            </a:pPr>
            <a:r>
              <a:rPr lang="ru-RU" sz="4400" b="1" dirty="0" smtClean="0">
                <a:solidFill>
                  <a:srgbClr val="002060"/>
                </a:solidFill>
                <a:effectLst/>
                <a:latin typeface="Times New Roman"/>
                <a:ea typeface="Times New Roman"/>
                <a:cs typeface="Times New Roman"/>
              </a:rPr>
              <a:t>274,56;    0,925;      33,7288</a:t>
            </a:r>
          </a:p>
          <a:p>
            <a:pPr marL="0" indent="0" algn="ctr">
              <a:spcAft>
                <a:spcPts val="0"/>
              </a:spcAft>
              <a:buNone/>
            </a:pPr>
            <a:endParaRPr lang="ru-RU" sz="4400" b="1" dirty="0">
              <a:solidFill>
                <a:srgbClr val="002060"/>
              </a:solidFill>
              <a:latin typeface="Times New Roman"/>
              <a:ea typeface="Times New Roman"/>
              <a:cs typeface="Times New Roman"/>
            </a:endParaRPr>
          </a:p>
          <a:p>
            <a:pPr marL="0" indent="0" algn="ctr">
              <a:spcAft>
                <a:spcPts val="0"/>
              </a:spcAft>
              <a:buNone/>
            </a:pPr>
            <a:r>
              <a:rPr lang="ru-RU" sz="4400" b="1" dirty="0" smtClean="0">
                <a:solidFill>
                  <a:srgbClr val="002060"/>
                </a:solidFill>
                <a:effectLst/>
                <a:latin typeface="Times New Roman"/>
                <a:ea typeface="Times New Roman"/>
                <a:cs typeface="Times New Roman"/>
              </a:rPr>
              <a:t>362,6;    0,4116;   155,2152</a:t>
            </a:r>
          </a:p>
          <a:p>
            <a:pPr marL="0" indent="0" algn="ctr">
              <a:spcAft>
                <a:spcPts val="0"/>
              </a:spcAft>
              <a:buNone/>
            </a:pPr>
            <a:endParaRPr lang="ru-RU" sz="4400" b="1" dirty="0">
              <a:solidFill>
                <a:srgbClr val="002060"/>
              </a:solidFill>
              <a:latin typeface="Times New Roman"/>
              <a:ea typeface="Times New Roman"/>
              <a:cs typeface="Times New Roman"/>
            </a:endParaRPr>
          </a:p>
          <a:p>
            <a:pPr marL="0" indent="0" algn="ctr">
              <a:spcAft>
                <a:spcPts val="0"/>
              </a:spcAft>
              <a:buNone/>
            </a:pPr>
            <a:r>
              <a:rPr lang="ru-RU" sz="4400" b="1" dirty="0" smtClean="0">
                <a:solidFill>
                  <a:srgbClr val="002060"/>
                </a:solidFill>
                <a:effectLst/>
                <a:latin typeface="Times New Roman"/>
                <a:ea typeface="Times New Roman"/>
                <a:cs typeface="Times New Roman"/>
              </a:rPr>
              <a:t>98,28;    0,12;     1,31952</a:t>
            </a:r>
          </a:p>
        </p:txBody>
      </p:sp>
    </p:spTree>
    <p:extLst>
      <p:ext uri="{BB962C8B-B14F-4D97-AF65-F5344CB8AC3E}">
        <p14:creationId xmlns:p14="http://schemas.microsoft.com/office/powerpoint/2010/main" val="4263949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2"/>
          <p:cNvSpPr>
            <a:spLocks noGrp="1"/>
          </p:cNvSpPr>
          <p:nvPr>
            <p:ph sz="quarter" idx="13"/>
          </p:nvPr>
        </p:nvSpPr>
        <p:spPr>
          <a:xfrm>
            <a:off x="323528" y="260648"/>
            <a:ext cx="8820471" cy="6337002"/>
          </a:xfrm>
          <a:ln>
            <a:solidFill>
              <a:schemeClr val="accent1"/>
            </a:solidFill>
          </a:ln>
        </p:spPr>
        <p:txBody>
          <a:bodyPr/>
          <a:lstStyle/>
          <a:p>
            <a:pPr marL="0" indent="0" algn="ctr">
              <a:spcAft>
                <a:spcPts val="0"/>
              </a:spcAft>
              <a:buNone/>
            </a:pPr>
            <a:r>
              <a:rPr lang="ru-RU" sz="3600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  <a:cs typeface="Times New Roman"/>
              </a:rPr>
              <a:t> </a:t>
            </a:r>
          </a:p>
          <a:p>
            <a:pPr marL="0" indent="0" algn="ctr">
              <a:lnSpc>
                <a:spcPts val="1200"/>
              </a:lnSpc>
              <a:spcAft>
                <a:spcPts val="0"/>
              </a:spcAft>
              <a:buNone/>
            </a:pPr>
            <a:r>
              <a:rPr lang="ru-RU" sz="3600" dirty="0" smtClean="0">
                <a:solidFill>
                  <a:srgbClr val="002060"/>
                </a:solidFill>
                <a:effectLst/>
                <a:latin typeface="Times New Roman"/>
                <a:ea typeface="Times New Roman"/>
                <a:cs typeface="Times New Roman"/>
              </a:rPr>
              <a:t>3,27 + 6,9 + 4,73</a:t>
            </a:r>
          </a:p>
          <a:p>
            <a:pPr marL="0" indent="0" algn="ctr">
              <a:lnSpc>
                <a:spcPts val="1200"/>
              </a:lnSpc>
              <a:spcAft>
                <a:spcPts val="0"/>
              </a:spcAft>
              <a:buNone/>
            </a:pPr>
            <a:endParaRPr lang="ru-RU" sz="3600" dirty="0">
              <a:solidFill>
                <a:srgbClr val="002060"/>
              </a:solidFill>
              <a:latin typeface="Times New Roman"/>
              <a:ea typeface="Times New Roman"/>
              <a:cs typeface="Times New Roman"/>
            </a:endParaRPr>
          </a:p>
          <a:p>
            <a:pPr marL="0" indent="0" algn="ctr">
              <a:lnSpc>
                <a:spcPts val="1200"/>
              </a:lnSpc>
              <a:spcAft>
                <a:spcPts val="0"/>
              </a:spcAft>
              <a:buNone/>
            </a:pPr>
            <a:r>
              <a:rPr lang="ru-RU" sz="3600" dirty="0" smtClean="0">
                <a:solidFill>
                  <a:srgbClr val="002060"/>
                </a:solidFill>
                <a:effectLst/>
                <a:latin typeface="Times New Roman"/>
                <a:ea typeface="Times New Roman"/>
                <a:cs typeface="Times New Roman"/>
              </a:rPr>
              <a:t> </a:t>
            </a:r>
            <a:br>
              <a:rPr lang="ru-RU" sz="3600" dirty="0" smtClean="0">
                <a:solidFill>
                  <a:srgbClr val="002060"/>
                </a:solidFill>
                <a:effectLst/>
                <a:latin typeface="Times New Roman"/>
                <a:ea typeface="Times New Roman"/>
                <a:cs typeface="Times New Roman"/>
              </a:rPr>
            </a:br>
            <a:r>
              <a:rPr lang="ru-RU" sz="3600" dirty="0" smtClean="0">
                <a:solidFill>
                  <a:srgbClr val="002060"/>
                </a:solidFill>
                <a:effectLst/>
                <a:latin typeface="Times New Roman"/>
                <a:ea typeface="Times New Roman"/>
                <a:cs typeface="Times New Roman"/>
              </a:rPr>
              <a:t>8,39 + 4,7 + 1,61</a:t>
            </a:r>
          </a:p>
          <a:p>
            <a:pPr marL="0" indent="0" algn="ctr">
              <a:lnSpc>
                <a:spcPts val="1200"/>
              </a:lnSpc>
              <a:spcAft>
                <a:spcPts val="0"/>
              </a:spcAft>
              <a:buNone/>
            </a:pPr>
            <a:endParaRPr lang="ru-RU" sz="3600" dirty="0">
              <a:solidFill>
                <a:srgbClr val="002060"/>
              </a:solidFill>
              <a:latin typeface="Times New Roman"/>
              <a:ea typeface="Times New Roman"/>
              <a:cs typeface="Times New Roman"/>
            </a:endParaRPr>
          </a:p>
          <a:p>
            <a:pPr marL="0" indent="0" algn="ctr">
              <a:lnSpc>
                <a:spcPts val="1200"/>
              </a:lnSpc>
              <a:spcAft>
                <a:spcPts val="0"/>
              </a:spcAft>
              <a:buNone/>
            </a:pPr>
            <a:r>
              <a:rPr lang="ru-RU" sz="3600" dirty="0" smtClean="0">
                <a:solidFill>
                  <a:srgbClr val="002060"/>
                </a:solidFill>
                <a:effectLst/>
                <a:latin typeface="Times New Roman"/>
                <a:ea typeface="Times New Roman"/>
                <a:cs typeface="Times New Roman"/>
              </a:rPr>
              <a:t> </a:t>
            </a:r>
            <a:br>
              <a:rPr lang="ru-RU" sz="3600" dirty="0" smtClean="0">
                <a:solidFill>
                  <a:srgbClr val="002060"/>
                </a:solidFill>
                <a:effectLst/>
                <a:latin typeface="Times New Roman"/>
                <a:ea typeface="Times New Roman"/>
                <a:cs typeface="Times New Roman"/>
              </a:rPr>
            </a:br>
            <a:r>
              <a:rPr lang="ru-RU" sz="3600" dirty="0" smtClean="0">
                <a:solidFill>
                  <a:srgbClr val="002060"/>
                </a:solidFill>
                <a:effectLst/>
                <a:latin typeface="Times New Roman"/>
                <a:ea typeface="Calibri"/>
                <a:cs typeface="Times New Roman"/>
              </a:rPr>
              <a:t>2,3* 1,5</a:t>
            </a:r>
          </a:p>
          <a:p>
            <a:pPr marL="0" indent="0" algn="ctr">
              <a:lnSpc>
                <a:spcPts val="1200"/>
              </a:lnSpc>
              <a:spcAft>
                <a:spcPts val="0"/>
              </a:spcAft>
              <a:buNone/>
            </a:pPr>
            <a:endParaRPr lang="ru-RU" sz="3600" dirty="0">
              <a:solidFill>
                <a:srgbClr val="002060"/>
              </a:solidFill>
              <a:latin typeface="Times New Roman"/>
              <a:ea typeface="Calibri"/>
              <a:cs typeface="Times New Roman"/>
            </a:endParaRPr>
          </a:p>
          <a:p>
            <a:pPr marL="0" indent="0" algn="ctr">
              <a:lnSpc>
                <a:spcPts val="1200"/>
              </a:lnSpc>
              <a:spcAft>
                <a:spcPts val="0"/>
              </a:spcAft>
              <a:buNone/>
            </a:pPr>
            <a:endParaRPr lang="ru-RU" sz="3600" dirty="0">
              <a:solidFill>
                <a:srgbClr val="002060"/>
              </a:solidFill>
              <a:ea typeface="Calibri"/>
              <a:cs typeface="Times New Roman"/>
            </a:endParaRPr>
          </a:p>
          <a:p>
            <a:pPr marL="0" indent="0" algn="ctr">
              <a:lnSpc>
                <a:spcPts val="1200"/>
              </a:lnSpc>
              <a:spcAft>
                <a:spcPts val="0"/>
              </a:spcAft>
              <a:buNone/>
            </a:pPr>
            <a:r>
              <a:rPr lang="ru-RU" sz="3600" dirty="0" smtClean="0">
                <a:solidFill>
                  <a:srgbClr val="002060"/>
                </a:solidFill>
                <a:effectLst/>
                <a:latin typeface="Times New Roman"/>
                <a:ea typeface="Calibri"/>
                <a:cs typeface="Times New Roman"/>
              </a:rPr>
              <a:t>0,6*4,1</a:t>
            </a:r>
          </a:p>
          <a:p>
            <a:pPr marL="0" indent="0" algn="ctr">
              <a:lnSpc>
                <a:spcPts val="1200"/>
              </a:lnSpc>
              <a:spcAft>
                <a:spcPts val="0"/>
              </a:spcAft>
              <a:buNone/>
            </a:pPr>
            <a:endParaRPr lang="ru-RU" sz="3600" dirty="0">
              <a:solidFill>
                <a:srgbClr val="002060"/>
              </a:solidFill>
              <a:latin typeface="Times New Roman"/>
              <a:ea typeface="Times New Roman"/>
              <a:cs typeface="Times New Roman"/>
            </a:endParaRPr>
          </a:p>
          <a:p>
            <a:pPr marL="0" indent="0" algn="ctr">
              <a:lnSpc>
                <a:spcPts val="1200"/>
              </a:lnSpc>
              <a:spcAft>
                <a:spcPts val="0"/>
              </a:spcAft>
              <a:buNone/>
            </a:pPr>
            <a:r>
              <a:rPr lang="ru-RU" sz="3600" dirty="0" smtClean="0">
                <a:solidFill>
                  <a:srgbClr val="002060"/>
                </a:solidFill>
                <a:effectLst/>
                <a:latin typeface="Times New Roman"/>
                <a:ea typeface="Times New Roman"/>
                <a:cs typeface="Times New Roman"/>
              </a:rPr>
              <a:t/>
            </a:r>
            <a:br>
              <a:rPr lang="ru-RU" sz="3600" dirty="0" smtClean="0">
                <a:solidFill>
                  <a:srgbClr val="002060"/>
                </a:solidFill>
                <a:effectLst/>
                <a:latin typeface="Times New Roman"/>
                <a:ea typeface="Times New Roman"/>
                <a:cs typeface="Times New Roman"/>
              </a:rPr>
            </a:br>
            <a:r>
              <a:rPr lang="ru-RU" sz="3600" dirty="0" smtClean="0">
                <a:solidFill>
                  <a:srgbClr val="002060"/>
                </a:solidFill>
                <a:effectLst/>
                <a:latin typeface="Times New Roman"/>
                <a:ea typeface="Times New Roman"/>
                <a:cs typeface="Times New Roman"/>
              </a:rPr>
              <a:t>1,15*2,2</a:t>
            </a:r>
            <a:endParaRPr lang="ru-RU" sz="3600" dirty="0">
              <a:solidFill>
                <a:srgbClr val="002060"/>
              </a:solidFill>
              <a:ea typeface="Calibri"/>
              <a:cs typeface="Times New Roman"/>
            </a:endParaRPr>
          </a:p>
          <a:p>
            <a:pPr marL="0" indent="0" algn="ctr">
              <a:buNone/>
            </a:pPr>
            <a:r>
              <a:rPr lang="ru-RU" sz="3600" dirty="0" smtClean="0">
                <a:solidFill>
                  <a:srgbClr val="002060"/>
                </a:solidFill>
                <a:effectLst/>
                <a:latin typeface="Times New Roman"/>
                <a:ea typeface="Times New Roman"/>
              </a:rPr>
              <a:t>х:3,6=0,2</a:t>
            </a:r>
            <a:endParaRPr lang="ru-RU" sz="2800" b="1" dirty="0">
              <a:solidFill>
                <a:srgbClr val="002060"/>
              </a:solidFill>
              <a:ea typeface="Calibri"/>
              <a:cs typeface="Times New Roman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2724303"/>
              </p:ext>
            </p:extLst>
          </p:nvPr>
        </p:nvGraphicFramePr>
        <p:xfrm>
          <a:off x="611560" y="4797152"/>
          <a:ext cx="8352607" cy="172849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328075"/>
                <a:gridCol w="1038588"/>
                <a:gridCol w="1436462"/>
                <a:gridCol w="1241641"/>
                <a:gridCol w="1038588"/>
                <a:gridCol w="1230665"/>
                <a:gridCol w="1038588"/>
              </a:tblGrid>
              <a:tr h="864245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ln>
                            <a:solidFill>
                              <a:schemeClr val="tx1"/>
                            </a:solidFill>
                          </a:ln>
                          <a:effectLst/>
                        </a:rPr>
                        <a:t>Ответ</a:t>
                      </a:r>
                      <a:endParaRPr lang="ru-RU" sz="2800" dirty="0">
                        <a:ln>
                          <a:solidFill>
                            <a:schemeClr val="tx1"/>
                          </a:solidFill>
                        </a:ln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ln>
                            <a:solidFill>
                              <a:schemeClr val="tx1"/>
                            </a:solidFill>
                          </a:ln>
                          <a:effectLst/>
                        </a:rPr>
                        <a:t>14,9</a:t>
                      </a:r>
                      <a:endParaRPr lang="ru-RU" sz="2800" dirty="0">
                        <a:ln>
                          <a:solidFill>
                            <a:schemeClr val="tx1"/>
                          </a:solidFill>
                        </a:ln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ln>
                            <a:solidFill>
                              <a:schemeClr val="tx1"/>
                            </a:solidFill>
                          </a:ln>
                          <a:effectLst/>
                        </a:rPr>
                        <a:t>14,7</a:t>
                      </a:r>
                      <a:endParaRPr lang="ru-RU" sz="2800" dirty="0">
                        <a:ln>
                          <a:solidFill>
                            <a:schemeClr val="tx1"/>
                          </a:solidFill>
                        </a:ln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ln>
                            <a:solidFill>
                              <a:schemeClr val="tx1"/>
                            </a:solidFill>
                          </a:ln>
                          <a:effectLst/>
                        </a:rPr>
                        <a:t>2,53</a:t>
                      </a:r>
                      <a:endParaRPr lang="ru-RU" sz="2800" dirty="0">
                        <a:ln>
                          <a:solidFill>
                            <a:schemeClr val="tx1"/>
                          </a:solidFill>
                        </a:ln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ln>
                            <a:solidFill>
                              <a:schemeClr val="tx1"/>
                            </a:solidFill>
                          </a:ln>
                          <a:effectLst/>
                        </a:rPr>
                        <a:t>2,46</a:t>
                      </a:r>
                      <a:endParaRPr lang="ru-RU" sz="2800" dirty="0">
                        <a:ln>
                          <a:solidFill>
                            <a:schemeClr val="tx1"/>
                          </a:solidFill>
                        </a:ln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n>
                            <a:solidFill>
                              <a:schemeClr val="tx1"/>
                            </a:solidFill>
                          </a:ln>
                          <a:effectLst/>
                        </a:rPr>
                        <a:t>3,45</a:t>
                      </a:r>
                      <a:endParaRPr lang="ru-RU" sz="2800">
                        <a:ln>
                          <a:solidFill>
                            <a:schemeClr val="tx1"/>
                          </a:solidFill>
                        </a:ln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ln>
                            <a:solidFill>
                              <a:schemeClr val="tx1"/>
                            </a:solidFill>
                          </a:ln>
                          <a:effectLst/>
                        </a:rPr>
                        <a:t>0,72</a:t>
                      </a:r>
                      <a:endParaRPr lang="ru-RU" sz="2800" dirty="0">
                        <a:ln>
                          <a:solidFill>
                            <a:schemeClr val="tx1"/>
                          </a:solidFill>
                        </a:ln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64245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n>
                            <a:solidFill>
                              <a:schemeClr val="tx1"/>
                            </a:solidFill>
                          </a:ln>
                          <a:effectLst/>
                        </a:rPr>
                        <a:t>Буква</a:t>
                      </a:r>
                      <a:endParaRPr lang="ru-RU" sz="2800">
                        <a:ln>
                          <a:solidFill>
                            <a:schemeClr val="tx1"/>
                          </a:solidFill>
                        </a:ln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n>
                            <a:solidFill>
                              <a:schemeClr val="tx1"/>
                            </a:solidFill>
                          </a:ln>
                          <a:effectLst/>
                        </a:rPr>
                        <a:t>Н</a:t>
                      </a:r>
                      <a:endParaRPr lang="ru-RU" sz="2800">
                        <a:ln>
                          <a:solidFill>
                            <a:schemeClr val="tx1"/>
                          </a:solidFill>
                        </a:ln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n>
                            <a:solidFill>
                              <a:schemeClr val="tx1"/>
                            </a:solidFill>
                          </a:ln>
                          <a:effectLst/>
                        </a:rPr>
                        <a:t>И</a:t>
                      </a:r>
                      <a:endParaRPr lang="ru-RU" sz="2800">
                        <a:ln>
                          <a:solidFill>
                            <a:schemeClr val="tx1"/>
                          </a:solidFill>
                        </a:ln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ln>
                            <a:solidFill>
                              <a:schemeClr val="tx1"/>
                            </a:solidFill>
                          </a:ln>
                          <a:effectLst/>
                        </a:rPr>
                        <a:t>Е</a:t>
                      </a:r>
                      <a:endParaRPr lang="ru-RU" sz="2800" dirty="0">
                        <a:ln>
                          <a:solidFill>
                            <a:schemeClr val="tx1"/>
                          </a:solidFill>
                        </a:ln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ln>
                            <a:solidFill>
                              <a:schemeClr val="tx1"/>
                            </a:solidFill>
                          </a:ln>
                          <a:effectLst/>
                        </a:rPr>
                        <a:t>Т</a:t>
                      </a:r>
                      <a:endParaRPr lang="ru-RU" sz="2800" dirty="0">
                        <a:ln>
                          <a:solidFill>
                            <a:schemeClr val="tx1"/>
                          </a:solidFill>
                        </a:ln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ln>
                            <a:solidFill>
                              <a:schemeClr val="tx1"/>
                            </a:solidFill>
                          </a:ln>
                          <a:effectLst/>
                        </a:rPr>
                        <a:t>В</a:t>
                      </a:r>
                      <a:endParaRPr lang="ru-RU" sz="2800" dirty="0">
                        <a:ln>
                          <a:solidFill>
                            <a:schemeClr val="tx1"/>
                          </a:solidFill>
                        </a:ln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ln>
                            <a:solidFill>
                              <a:schemeClr val="tx1"/>
                            </a:solidFill>
                          </a:ln>
                          <a:effectLst/>
                        </a:rPr>
                        <a:t>С</a:t>
                      </a:r>
                      <a:endParaRPr lang="ru-RU" sz="2800" dirty="0">
                        <a:ln>
                          <a:solidFill>
                            <a:schemeClr val="tx1"/>
                          </a:solidFill>
                        </a:ln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55375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2"/>
          <p:cNvSpPr txBox="1">
            <a:spLocks noChangeArrowheads="1"/>
          </p:cNvSpPr>
          <p:nvPr/>
        </p:nvSpPr>
        <p:spPr bwMode="auto">
          <a:xfrm>
            <a:off x="323528" y="3501008"/>
            <a:ext cx="8640960" cy="27721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CCCCFF"/>
                    </a:gs>
                    <a:gs pos="100000">
                      <a:srgbClr val="FFCCFF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0000" tIns="46800" rIns="90000" bIns="46800">
            <a:spAutoFit/>
          </a:bodyPr>
          <a:lstStyle/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2900" dirty="0" smtClean="0">
                <a:solidFill>
                  <a:srgbClr val="002060"/>
                </a:solidFill>
              </a:rPr>
              <a:t>Ввёл в Европе в употребление десятичные дроби, сделав важное открытие, независимо </a:t>
            </a:r>
          </a:p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2900" dirty="0" smtClean="0">
                <a:solidFill>
                  <a:srgbClr val="002060"/>
                </a:solidFill>
              </a:rPr>
              <a:t>от ал-Каши, о чем написал в своей книге «Десятая». Эта работа (всего 7 страниц) содержала объяснение записи и правил действий с десятичными дробями. </a:t>
            </a:r>
          </a:p>
        </p:txBody>
      </p:sp>
      <p:pic>
        <p:nvPicPr>
          <p:cNvPr id="14339" name="Picture 3" descr="С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88640"/>
            <a:ext cx="3097212" cy="3240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340" name="Text Box 4"/>
          <p:cNvSpPr txBox="1">
            <a:spLocks noChangeArrowheads="1"/>
          </p:cNvSpPr>
          <p:nvPr/>
        </p:nvSpPr>
        <p:spPr bwMode="auto">
          <a:xfrm>
            <a:off x="3630808" y="548680"/>
            <a:ext cx="5314316" cy="21873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CCCCFF"/>
                    </a:gs>
                    <a:gs pos="100000">
                      <a:srgbClr val="FFCCFF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0000" tIns="46800" rIns="90000" bIns="46800">
            <a:spAutoFit/>
          </a:bodyPr>
          <a:lstStyle/>
          <a:p>
            <a:pPr algn="ctr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</a:pPr>
            <a:r>
              <a:rPr lang="ru-RU" altLang="ru-RU" sz="3000" b="1" dirty="0" smtClean="0">
                <a:solidFill>
                  <a:srgbClr val="002060"/>
                </a:solidFill>
              </a:rPr>
              <a:t>Симон </a:t>
            </a:r>
            <a:r>
              <a:rPr lang="ru-RU" altLang="ru-RU" sz="3000" b="1" dirty="0" err="1" smtClean="0">
                <a:solidFill>
                  <a:srgbClr val="002060"/>
                </a:solidFill>
              </a:rPr>
              <a:t>Стевин</a:t>
            </a:r>
            <a:r>
              <a:rPr lang="ru-RU" altLang="ru-RU" sz="2400" dirty="0" smtClean="0">
                <a:solidFill>
                  <a:srgbClr val="002060"/>
                </a:solidFill>
              </a:rPr>
              <a:t> </a:t>
            </a:r>
          </a:p>
          <a:p>
            <a:pPr algn="ctr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</a:pPr>
            <a:r>
              <a:rPr lang="ru-RU" altLang="ru-RU" sz="2600" dirty="0" smtClean="0">
                <a:solidFill>
                  <a:srgbClr val="002060"/>
                </a:solidFill>
              </a:rPr>
              <a:t>(1548-1620) </a:t>
            </a:r>
          </a:p>
          <a:p>
            <a:pPr algn="ctr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</a:pPr>
            <a:r>
              <a:rPr lang="ru-RU" altLang="ru-RU" sz="2600" dirty="0" smtClean="0">
                <a:solidFill>
                  <a:srgbClr val="002060"/>
                </a:solidFill>
              </a:rPr>
              <a:t>из Фландрии </a:t>
            </a:r>
          </a:p>
          <a:p>
            <a:pPr algn="ctr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</a:pPr>
            <a:r>
              <a:rPr lang="ru-RU" altLang="ru-RU" sz="2600" dirty="0" smtClean="0">
                <a:solidFill>
                  <a:srgbClr val="002060"/>
                </a:solidFill>
              </a:rPr>
              <a:t>(теперь </a:t>
            </a:r>
            <a:r>
              <a:rPr lang="ru-RU" altLang="ru-RU" sz="2600" dirty="0" err="1" smtClean="0">
                <a:solidFill>
                  <a:srgbClr val="002060"/>
                </a:solidFill>
              </a:rPr>
              <a:t>Голандия</a:t>
            </a:r>
            <a:r>
              <a:rPr lang="ru-RU" altLang="ru-RU" sz="2600" dirty="0" smtClean="0">
                <a:solidFill>
                  <a:srgbClr val="002060"/>
                </a:solidFill>
              </a:rPr>
              <a:t>). </a:t>
            </a:r>
          </a:p>
          <a:p>
            <a:pPr algn="ctr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</a:pPr>
            <a:r>
              <a:rPr lang="ru-RU" altLang="ru-RU" sz="2600" dirty="0" smtClean="0">
                <a:solidFill>
                  <a:srgbClr val="002060"/>
                </a:solidFill>
              </a:rPr>
              <a:t>Купец и выдающийся инженер-учёный.</a:t>
            </a:r>
          </a:p>
        </p:txBody>
      </p:sp>
    </p:spTree>
    <p:extLst>
      <p:ext uri="{BB962C8B-B14F-4D97-AF65-F5344CB8AC3E}">
        <p14:creationId xmlns:p14="http://schemas.microsoft.com/office/powerpoint/2010/main" val="79339808"/>
      </p:ext>
    </p:extLst>
  </p:cSld>
  <p:clrMapOvr>
    <a:overrideClrMapping bg1="dk2" tx1="lt1" bg2="dk1" tx2="lt2" accent1="accent1" accent2="accent2" accent3="accent3" accent4="accent4" accent5="accent5" accent6="accent6" hlink="hlink" folHlink="folHlink"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Объект 2"/>
          <p:cNvSpPr>
            <a:spLocks noGrp="1"/>
          </p:cNvSpPr>
          <p:nvPr>
            <p:ph sz="quarter" idx="13"/>
          </p:nvPr>
        </p:nvSpPr>
        <p:spPr>
          <a:xfrm>
            <a:off x="381000" y="381000"/>
            <a:ext cx="8229600" cy="4525963"/>
          </a:xfrm>
        </p:spPr>
        <p:txBody>
          <a:bodyPr/>
          <a:lstStyle/>
          <a:p>
            <a:r>
              <a:rPr lang="ru-RU" altLang="ru-RU" sz="2000" b="1" dirty="0" smtClean="0"/>
              <a:t>сегодня я узнал(а)…</a:t>
            </a:r>
          </a:p>
          <a:p>
            <a:r>
              <a:rPr lang="ru-RU" altLang="ru-RU" sz="2000" b="1" dirty="0" smtClean="0"/>
              <a:t>было интересно…</a:t>
            </a:r>
          </a:p>
          <a:p>
            <a:r>
              <a:rPr lang="ru-RU" altLang="ru-RU" sz="2000" b="1" dirty="0" smtClean="0"/>
              <a:t>было трудно…</a:t>
            </a:r>
          </a:p>
          <a:p>
            <a:r>
              <a:rPr lang="ru-RU" altLang="ru-RU" sz="2000" b="1" dirty="0" smtClean="0"/>
              <a:t>я понял(а), что…</a:t>
            </a:r>
          </a:p>
          <a:p>
            <a:r>
              <a:rPr lang="ru-RU" altLang="ru-RU" sz="2000" b="1" dirty="0" smtClean="0"/>
              <a:t>теперь я могу…</a:t>
            </a:r>
          </a:p>
          <a:p>
            <a:r>
              <a:rPr lang="ru-RU" altLang="ru-RU" sz="2000" b="1" dirty="0" smtClean="0"/>
              <a:t>я почувствовал(а), что…</a:t>
            </a:r>
          </a:p>
          <a:p>
            <a:r>
              <a:rPr lang="ru-RU" altLang="ru-RU" sz="2000" b="1" dirty="0" smtClean="0"/>
              <a:t>я приобрел(а)…</a:t>
            </a:r>
          </a:p>
          <a:p>
            <a:r>
              <a:rPr lang="ru-RU" altLang="ru-RU" sz="2000" b="1" dirty="0" smtClean="0"/>
              <a:t>я научился…</a:t>
            </a:r>
          </a:p>
          <a:p>
            <a:r>
              <a:rPr lang="ru-RU" altLang="ru-RU" sz="2000" b="1" dirty="0" smtClean="0"/>
              <a:t>у меня получилось …</a:t>
            </a:r>
          </a:p>
          <a:p>
            <a:r>
              <a:rPr lang="ru-RU" altLang="ru-RU" sz="2000" b="1" dirty="0" smtClean="0"/>
              <a:t>я смог(ла)…</a:t>
            </a:r>
          </a:p>
          <a:p>
            <a:r>
              <a:rPr lang="ru-RU" altLang="ru-RU" sz="2000" b="1" dirty="0" smtClean="0"/>
              <a:t>я попробую…</a:t>
            </a:r>
          </a:p>
          <a:p>
            <a:r>
              <a:rPr lang="ru-RU" altLang="ru-RU" sz="2000" b="1" dirty="0" smtClean="0"/>
              <a:t>меня удивило…</a:t>
            </a:r>
          </a:p>
          <a:p>
            <a:r>
              <a:rPr lang="ru-RU" altLang="ru-RU" sz="2000" b="1" dirty="0" smtClean="0"/>
              <a:t>урок дал мне для жизни…</a:t>
            </a:r>
          </a:p>
          <a:p>
            <a:r>
              <a:rPr lang="ru-RU" altLang="ru-RU" sz="2000" b="1" dirty="0" smtClean="0"/>
              <a:t>мне захотелось…</a:t>
            </a:r>
          </a:p>
        </p:txBody>
      </p:sp>
    </p:spTree>
    <p:extLst>
      <p:ext uri="{BB962C8B-B14F-4D97-AF65-F5344CB8AC3E}">
        <p14:creationId xmlns:p14="http://schemas.microsoft.com/office/powerpoint/2010/main" val="4057852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Объект 2"/>
          <p:cNvSpPr>
            <a:spLocks noGrp="1"/>
          </p:cNvSpPr>
          <p:nvPr>
            <p:ph sz="quarter" idx="13"/>
          </p:nvPr>
        </p:nvSpPr>
        <p:spPr>
          <a:xfrm>
            <a:off x="381000" y="381000"/>
            <a:ext cx="8229600" cy="4525963"/>
          </a:xfrm>
        </p:spPr>
        <p:txBody>
          <a:bodyPr/>
          <a:lstStyle/>
          <a:p>
            <a:pPr marL="0" indent="0" algn="ctr">
              <a:buNone/>
            </a:pPr>
            <a:r>
              <a:rPr lang="ru-RU" sz="4000" dirty="0" smtClean="0">
                <a:solidFill>
                  <a:srgbClr val="6600FF"/>
                </a:solidFill>
                <a:effectLst/>
                <a:latin typeface="Monotype Corsiva" panose="03010101010201010101" pitchFamily="66" charset="0"/>
                <a:ea typeface="Calibri"/>
              </a:rPr>
              <a:t>Домашнее задание</a:t>
            </a:r>
          </a:p>
          <a:p>
            <a:pPr marL="0" indent="0">
              <a:buNone/>
            </a:pPr>
            <a:endParaRPr lang="ru-RU" dirty="0">
              <a:solidFill>
                <a:srgbClr val="002060"/>
              </a:solidFill>
              <a:latin typeface="Monotype Corsiva" panose="03010101010201010101" pitchFamily="66" charset="0"/>
              <a:ea typeface="Calibri"/>
            </a:endParaRPr>
          </a:p>
          <a:p>
            <a:pPr marL="0" indent="0">
              <a:buNone/>
            </a:pPr>
            <a:r>
              <a:rPr lang="ru-RU" sz="2800" dirty="0" smtClean="0">
                <a:solidFill>
                  <a:srgbClr val="002060"/>
                </a:solidFill>
                <a:effectLst/>
                <a:latin typeface="Monotype Corsiva" panose="03010101010201010101" pitchFamily="66" charset="0"/>
                <a:ea typeface="Calibri"/>
              </a:rPr>
              <a:t>1.Придумать и красиво оформить на альбомном листе задачу, которая была бы решена с помощью умножения  десятичных дробей, записать на листок условие задачи и нарисовать рисунок по этому условию, а в тетрадь записать её решение. Постарайтесь, чтобы ваша задача понравилась учащимся класса, чтобы данные в условии соответствовали реальности.  </a:t>
            </a:r>
          </a:p>
          <a:p>
            <a:pPr marL="0" indent="0">
              <a:buNone/>
            </a:pPr>
            <a:r>
              <a:rPr lang="ru-RU" sz="2800" dirty="0" smtClean="0">
                <a:solidFill>
                  <a:srgbClr val="002060"/>
                </a:solidFill>
                <a:effectLst/>
                <a:latin typeface="Monotype Corsiva" panose="03010101010201010101" pitchFamily="66" charset="0"/>
                <a:ea typeface="Calibri"/>
              </a:rPr>
              <a:t>2.№ 1432(а-з) </a:t>
            </a:r>
            <a:endParaRPr lang="ru-RU" altLang="ru-RU" sz="2800" b="1" dirty="0" smtClean="0">
              <a:solidFill>
                <a:srgbClr val="002060"/>
              </a:solidFill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5914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188640"/>
            <a:ext cx="8712968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>
                <a:solidFill>
                  <a:srgbClr val="000000"/>
                </a:solidFill>
                <a:latin typeface="Monotype Corsiva" panose="03010101010201010101" pitchFamily="66" charset="0"/>
                <a:ea typeface="Times New Roman"/>
              </a:rPr>
              <a:t/>
            </a:r>
            <a:br>
              <a:rPr lang="ru-RU" sz="3200" dirty="0">
                <a:solidFill>
                  <a:srgbClr val="000000"/>
                </a:solidFill>
                <a:latin typeface="Monotype Corsiva" panose="03010101010201010101" pitchFamily="66" charset="0"/>
                <a:ea typeface="Times New Roman"/>
              </a:rPr>
            </a:br>
            <a:r>
              <a:rPr lang="ru-RU" sz="3200" dirty="0">
                <a:solidFill>
                  <a:srgbClr val="000000"/>
                </a:solidFill>
                <a:latin typeface="Monotype Corsiva" panose="03010101010201010101" pitchFamily="66" charset="0"/>
                <a:ea typeface="Times New Roman"/>
              </a:rPr>
              <a:t/>
            </a:r>
            <a:br>
              <a:rPr lang="ru-RU" sz="3200" dirty="0">
                <a:solidFill>
                  <a:srgbClr val="000000"/>
                </a:solidFill>
                <a:latin typeface="Monotype Corsiva" panose="03010101010201010101" pitchFamily="66" charset="0"/>
                <a:ea typeface="Times New Roman"/>
              </a:rPr>
            </a:br>
            <a:r>
              <a:rPr lang="ru-RU" sz="3600" b="1" dirty="0">
                <a:solidFill>
                  <a:srgbClr val="6600FF"/>
                </a:solidFill>
                <a:latin typeface="Monotype Corsiva" panose="03010101010201010101" pitchFamily="66" charset="0"/>
                <a:ea typeface="Times New Roman"/>
              </a:rPr>
              <a:t>Да! Путь познания не гладок, </a:t>
            </a:r>
            <a:br>
              <a:rPr lang="ru-RU" sz="3600" b="1" dirty="0">
                <a:solidFill>
                  <a:srgbClr val="6600FF"/>
                </a:solidFill>
                <a:latin typeface="Monotype Corsiva" panose="03010101010201010101" pitchFamily="66" charset="0"/>
                <a:ea typeface="Times New Roman"/>
              </a:rPr>
            </a:br>
            <a:r>
              <a:rPr lang="ru-RU" sz="3600" b="1" dirty="0">
                <a:solidFill>
                  <a:srgbClr val="6600FF"/>
                </a:solidFill>
                <a:latin typeface="Monotype Corsiva" panose="03010101010201010101" pitchFamily="66" charset="0"/>
                <a:ea typeface="Times New Roman"/>
              </a:rPr>
              <a:t/>
            </a:r>
            <a:br>
              <a:rPr lang="ru-RU" sz="3600" b="1" dirty="0">
                <a:solidFill>
                  <a:srgbClr val="6600FF"/>
                </a:solidFill>
                <a:latin typeface="Monotype Corsiva" panose="03010101010201010101" pitchFamily="66" charset="0"/>
                <a:ea typeface="Times New Roman"/>
              </a:rPr>
            </a:br>
            <a:r>
              <a:rPr lang="ru-RU" sz="3600" b="1" dirty="0">
                <a:solidFill>
                  <a:srgbClr val="6600FF"/>
                </a:solidFill>
                <a:latin typeface="Monotype Corsiva" panose="03010101010201010101" pitchFamily="66" charset="0"/>
                <a:ea typeface="Times New Roman"/>
              </a:rPr>
              <a:t>И знайте вы со школьных лет,</a:t>
            </a:r>
            <a:br>
              <a:rPr lang="ru-RU" sz="3600" b="1" dirty="0">
                <a:solidFill>
                  <a:srgbClr val="6600FF"/>
                </a:solidFill>
                <a:latin typeface="Monotype Corsiva" panose="03010101010201010101" pitchFamily="66" charset="0"/>
                <a:ea typeface="Times New Roman"/>
              </a:rPr>
            </a:br>
            <a:r>
              <a:rPr lang="ru-RU" sz="3600" b="1" dirty="0">
                <a:solidFill>
                  <a:srgbClr val="6600FF"/>
                </a:solidFill>
                <a:latin typeface="Monotype Corsiva" panose="03010101010201010101" pitchFamily="66" charset="0"/>
                <a:ea typeface="Times New Roman"/>
              </a:rPr>
              <a:t/>
            </a:r>
            <a:br>
              <a:rPr lang="ru-RU" sz="3600" b="1" dirty="0">
                <a:solidFill>
                  <a:srgbClr val="6600FF"/>
                </a:solidFill>
                <a:latin typeface="Monotype Corsiva" panose="03010101010201010101" pitchFamily="66" charset="0"/>
                <a:ea typeface="Times New Roman"/>
              </a:rPr>
            </a:br>
            <a:r>
              <a:rPr lang="ru-RU" sz="3600" b="1" dirty="0">
                <a:solidFill>
                  <a:srgbClr val="6600FF"/>
                </a:solidFill>
                <a:latin typeface="Monotype Corsiva" panose="03010101010201010101" pitchFamily="66" charset="0"/>
                <a:ea typeface="Times New Roman"/>
              </a:rPr>
              <a:t>Загадок больше, чем разгадок,</a:t>
            </a:r>
            <a:br>
              <a:rPr lang="ru-RU" sz="3600" b="1" dirty="0">
                <a:solidFill>
                  <a:srgbClr val="6600FF"/>
                </a:solidFill>
                <a:latin typeface="Monotype Corsiva" panose="03010101010201010101" pitchFamily="66" charset="0"/>
                <a:ea typeface="Times New Roman"/>
              </a:rPr>
            </a:br>
            <a:r>
              <a:rPr lang="ru-RU" sz="3600" b="1" dirty="0">
                <a:solidFill>
                  <a:srgbClr val="6600FF"/>
                </a:solidFill>
                <a:latin typeface="Monotype Corsiva" panose="03010101010201010101" pitchFamily="66" charset="0"/>
                <a:ea typeface="Times New Roman"/>
              </a:rPr>
              <a:t/>
            </a:r>
            <a:br>
              <a:rPr lang="ru-RU" sz="3600" b="1" dirty="0">
                <a:solidFill>
                  <a:srgbClr val="6600FF"/>
                </a:solidFill>
                <a:latin typeface="Monotype Corsiva" panose="03010101010201010101" pitchFamily="66" charset="0"/>
                <a:ea typeface="Times New Roman"/>
              </a:rPr>
            </a:br>
            <a:r>
              <a:rPr lang="ru-RU" sz="3600" b="1" dirty="0">
                <a:solidFill>
                  <a:srgbClr val="6600FF"/>
                </a:solidFill>
                <a:latin typeface="Monotype Corsiva" panose="03010101010201010101" pitchFamily="66" charset="0"/>
                <a:ea typeface="Times New Roman"/>
              </a:rPr>
              <a:t>И поискам предела нет!</a:t>
            </a:r>
            <a:r>
              <a:rPr lang="ru-RU" sz="3200" dirty="0">
                <a:solidFill>
                  <a:srgbClr val="000000"/>
                </a:solidFill>
                <a:latin typeface="Monotype Corsiva" panose="03010101010201010101" pitchFamily="66" charset="0"/>
                <a:ea typeface="Times New Roman"/>
              </a:rPr>
              <a:t/>
            </a:r>
            <a:br>
              <a:rPr lang="ru-RU" sz="3200" dirty="0">
                <a:solidFill>
                  <a:srgbClr val="000000"/>
                </a:solidFill>
                <a:latin typeface="Monotype Corsiva" panose="03010101010201010101" pitchFamily="66" charset="0"/>
                <a:ea typeface="Times New Roman"/>
              </a:rPr>
            </a:b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</a:rPr>
              <a:t/>
            </a:r>
            <a:br>
              <a:rPr lang="ru-RU" dirty="0">
                <a:solidFill>
                  <a:srgbClr val="000000"/>
                </a:solidFill>
                <a:latin typeface="Times New Roman"/>
                <a:ea typeface="Times New Roman"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76522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688181" y="260648"/>
            <a:ext cx="7772400" cy="4114800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>
                <a:solidFill>
                  <a:srgbClr val="000000"/>
                </a:solidFill>
                <a:effectLst/>
                <a:latin typeface="Monotype Corsiva" panose="03010101010201010101" pitchFamily="66" charset="0"/>
                <a:ea typeface="Calibri"/>
                <a:cs typeface="Times New Roman"/>
              </a:rPr>
              <a:t>-Как живёте? </a:t>
            </a:r>
            <a:endParaRPr lang="ru-RU" sz="2800" dirty="0">
              <a:latin typeface="Monotype Corsiva" panose="03010101010201010101" pitchFamily="66" charset="0"/>
              <a:ea typeface="Calibri"/>
              <a:cs typeface="Times New Roman"/>
            </a:endParaRPr>
          </a:p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ru-RU" dirty="0" smtClean="0">
                <a:solidFill>
                  <a:srgbClr val="000000"/>
                </a:solidFill>
                <a:effectLst/>
                <a:latin typeface="Monotype Corsiva" panose="03010101010201010101" pitchFamily="66" charset="0"/>
                <a:ea typeface="Calibri"/>
                <a:cs typeface="Times New Roman"/>
              </a:rPr>
              <a:t>-Как идёте? </a:t>
            </a:r>
            <a:br>
              <a:rPr lang="ru-RU" dirty="0" smtClean="0">
                <a:solidFill>
                  <a:srgbClr val="000000"/>
                </a:solidFill>
                <a:effectLst/>
                <a:latin typeface="Monotype Corsiva" panose="03010101010201010101" pitchFamily="66" charset="0"/>
                <a:ea typeface="Calibri"/>
                <a:cs typeface="Times New Roman"/>
              </a:rPr>
            </a:br>
            <a:r>
              <a:rPr lang="ru-RU" dirty="0" smtClean="0">
                <a:solidFill>
                  <a:srgbClr val="000000"/>
                </a:solidFill>
                <a:effectLst/>
                <a:latin typeface="Monotype Corsiva" panose="03010101010201010101" pitchFamily="66" charset="0"/>
                <a:ea typeface="Calibri"/>
                <a:cs typeface="Times New Roman"/>
              </a:rPr>
              <a:t>-Как бежите? </a:t>
            </a:r>
            <a:endParaRPr lang="ru-RU" sz="2800" dirty="0">
              <a:latin typeface="Monotype Corsiva" panose="03010101010201010101" pitchFamily="66" charset="0"/>
              <a:ea typeface="Calibri"/>
              <a:cs typeface="Times New Roman"/>
            </a:endParaRPr>
          </a:p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ru-RU" dirty="0" smtClean="0">
                <a:solidFill>
                  <a:srgbClr val="000000"/>
                </a:solidFill>
                <a:effectLst/>
                <a:latin typeface="Monotype Corsiva" panose="03010101010201010101" pitchFamily="66" charset="0"/>
                <a:ea typeface="Calibri"/>
                <a:cs typeface="Times New Roman"/>
              </a:rPr>
              <a:t>-Ночью спите?</a:t>
            </a:r>
            <a:endParaRPr lang="ru-RU" sz="2800" dirty="0">
              <a:latin typeface="Monotype Corsiva" panose="03010101010201010101" pitchFamily="66" charset="0"/>
              <a:ea typeface="Calibri"/>
              <a:cs typeface="Times New Roman"/>
            </a:endParaRPr>
          </a:p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ru-RU" dirty="0" smtClean="0">
                <a:solidFill>
                  <a:srgbClr val="000000"/>
                </a:solidFill>
                <a:effectLst/>
                <a:latin typeface="Monotype Corsiva" panose="03010101010201010101" pitchFamily="66" charset="0"/>
                <a:ea typeface="Calibri"/>
                <a:cs typeface="Times New Roman"/>
              </a:rPr>
              <a:t>-Как берёте? </a:t>
            </a:r>
            <a:br>
              <a:rPr lang="ru-RU" dirty="0" smtClean="0">
                <a:solidFill>
                  <a:srgbClr val="000000"/>
                </a:solidFill>
                <a:effectLst/>
                <a:latin typeface="Monotype Corsiva" panose="03010101010201010101" pitchFamily="66" charset="0"/>
                <a:ea typeface="Calibri"/>
                <a:cs typeface="Times New Roman"/>
              </a:rPr>
            </a:br>
            <a:r>
              <a:rPr lang="ru-RU" dirty="0" smtClean="0">
                <a:solidFill>
                  <a:srgbClr val="000000"/>
                </a:solidFill>
                <a:effectLst/>
                <a:latin typeface="Monotype Corsiva" panose="03010101010201010101" pitchFamily="66" charset="0"/>
                <a:ea typeface="Calibri"/>
                <a:cs typeface="Times New Roman"/>
              </a:rPr>
              <a:t>-А даёте? </a:t>
            </a:r>
            <a:br>
              <a:rPr lang="ru-RU" dirty="0" smtClean="0">
                <a:solidFill>
                  <a:srgbClr val="000000"/>
                </a:solidFill>
                <a:effectLst/>
                <a:latin typeface="Monotype Corsiva" panose="03010101010201010101" pitchFamily="66" charset="0"/>
                <a:ea typeface="Calibri"/>
                <a:cs typeface="Times New Roman"/>
              </a:rPr>
            </a:br>
            <a:r>
              <a:rPr lang="ru-RU" dirty="0" smtClean="0">
                <a:solidFill>
                  <a:srgbClr val="000000"/>
                </a:solidFill>
                <a:effectLst/>
                <a:latin typeface="Monotype Corsiva" panose="03010101010201010101" pitchFamily="66" charset="0"/>
                <a:ea typeface="Calibri"/>
                <a:cs typeface="Times New Roman"/>
              </a:rPr>
              <a:t>-Как шалите? </a:t>
            </a:r>
            <a:endParaRPr lang="ru-RU" sz="2800" dirty="0">
              <a:latin typeface="Monotype Corsiva" panose="03010101010201010101" pitchFamily="66" charset="0"/>
              <a:ea typeface="Calibri"/>
              <a:cs typeface="Times New Roman"/>
            </a:endParaRPr>
          </a:p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ru-RU" dirty="0" smtClean="0">
                <a:solidFill>
                  <a:srgbClr val="000000"/>
                </a:solidFill>
                <a:effectLst/>
                <a:latin typeface="Monotype Corsiva" panose="03010101010201010101" pitchFamily="66" charset="0"/>
                <a:ea typeface="Calibri"/>
                <a:cs typeface="Times New Roman"/>
              </a:rPr>
              <a:t>-А грозите? </a:t>
            </a:r>
            <a:endParaRPr lang="ru-RU" sz="2800" dirty="0">
              <a:latin typeface="Monotype Corsiva" panose="03010101010201010101" pitchFamily="66" charset="0"/>
              <a:ea typeface="Calibri"/>
              <a:cs typeface="Times New Roman"/>
            </a:endParaRPr>
          </a:p>
          <a:p>
            <a:pPr marL="0" indent="0">
              <a:buNone/>
            </a:pPr>
            <a:r>
              <a:rPr lang="ru-RU" dirty="0" smtClean="0">
                <a:solidFill>
                  <a:srgbClr val="000000"/>
                </a:solidFill>
                <a:effectLst/>
                <a:latin typeface="Monotype Corsiva" panose="03010101010201010101" pitchFamily="66" charset="0"/>
                <a:ea typeface="Calibri"/>
              </a:rPr>
              <a:t>-Как сидите? </a:t>
            </a:r>
            <a:br>
              <a:rPr lang="ru-RU" dirty="0" smtClean="0">
                <a:solidFill>
                  <a:srgbClr val="000000"/>
                </a:solidFill>
                <a:effectLst/>
                <a:latin typeface="Monotype Corsiva" panose="03010101010201010101" pitchFamily="66" charset="0"/>
                <a:ea typeface="Calibri"/>
              </a:rPr>
            </a:br>
            <a:r>
              <a:rPr lang="ru-RU" dirty="0" smtClean="0">
                <a:solidFill>
                  <a:srgbClr val="000000"/>
                </a:solidFill>
                <a:effectLst/>
                <a:latin typeface="Monotype Corsiva" panose="03010101010201010101" pitchFamily="66" charset="0"/>
                <a:ea typeface="Calibri"/>
              </a:rPr>
              <a:t>-А математику как знаете? </a:t>
            </a:r>
            <a:endParaRPr lang="ru-RU" altLang="ru-RU" i="1" dirty="0" smtClean="0">
              <a:solidFill>
                <a:schemeClr val="tx2"/>
              </a:solidFill>
              <a:latin typeface="Monotype Corsiva" pitchFamily="66" charset="0"/>
            </a:endParaRPr>
          </a:p>
          <a:p>
            <a:pPr marL="0" indent="0">
              <a:buNone/>
            </a:pPr>
            <a:endParaRPr lang="ru-RU" altLang="ru-RU" i="1" dirty="0" smtClean="0">
              <a:solidFill>
                <a:schemeClr val="tx2"/>
              </a:solidFill>
              <a:latin typeface="Monotype Corsiva" pitchFamily="66" charset="0"/>
            </a:endParaRPr>
          </a:p>
          <a:p>
            <a:pPr>
              <a:buFontTx/>
              <a:buNone/>
            </a:pPr>
            <a:endParaRPr lang="ru-RU" altLang="ru-RU" i="1" dirty="0" smtClean="0">
              <a:solidFill>
                <a:schemeClr val="tx2"/>
              </a:solidFill>
              <a:latin typeface="Monotype Corsiva" pitchFamily="66" charset="0"/>
            </a:endParaRPr>
          </a:p>
          <a:p>
            <a:pPr algn="r">
              <a:buFontTx/>
              <a:buNone/>
            </a:pPr>
            <a:endParaRPr lang="ru-RU" altLang="ru-RU" i="1" dirty="0" smtClean="0">
              <a:solidFill>
                <a:schemeClr val="tx2"/>
              </a:solidFill>
              <a:latin typeface="Monotype Corsiva" pitchFamily="66" charset="0"/>
            </a:endParaRPr>
          </a:p>
        </p:txBody>
      </p:sp>
      <p:pic>
        <p:nvPicPr>
          <p:cNvPr id="1026" name="Picture 2" descr="C:\Users\Владимир\Desktop\0_7b68d_693eacff_XL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1012" y="2276872"/>
            <a:ext cx="3810001" cy="216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77127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688180" y="260648"/>
            <a:ext cx="8204299" cy="4114800"/>
          </a:xfrm>
        </p:spPr>
        <p:txBody>
          <a:bodyPr/>
          <a:lstStyle/>
          <a:p>
            <a:pPr marL="0" indent="0" algn="ctr">
              <a:buNone/>
            </a:pPr>
            <a:r>
              <a:rPr lang="ru-RU" sz="4000" dirty="0" smtClean="0">
                <a:solidFill>
                  <a:srgbClr val="002060"/>
                </a:solidFill>
                <a:latin typeface="Monotype Corsiva" panose="03010101010201010101" pitchFamily="66" charset="0"/>
                <a:ea typeface="Times New Roman"/>
              </a:rPr>
              <a:t>С</a:t>
            </a:r>
            <a:r>
              <a:rPr lang="ru-RU" sz="4000" dirty="0" smtClean="0">
                <a:solidFill>
                  <a:srgbClr val="002060"/>
                </a:solidFill>
                <a:effectLst/>
                <a:latin typeface="Monotype Corsiva" panose="03010101010201010101" pitchFamily="66" charset="0"/>
                <a:ea typeface="Times New Roman"/>
              </a:rPr>
              <a:t>таринная притча</a:t>
            </a:r>
          </a:p>
          <a:p>
            <a:pPr marL="0" indent="0" algn="ctr">
              <a:buNone/>
            </a:pPr>
            <a:endParaRPr lang="ru-RU" altLang="ru-RU" sz="4000" i="1" dirty="0" smtClean="0">
              <a:solidFill>
                <a:srgbClr val="002060"/>
              </a:solidFill>
              <a:latin typeface="Monotype Corsiva" pitchFamily="66" charset="0"/>
            </a:endParaRPr>
          </a:p>
          <a:p>
            <a:pPr>
              <a:buFontTx/>
              <a:buNone/>
            </a:pPr>
            <a:r>
              <a:rPr lang="ru-RU" dirty="0" smtClean="0">
                <a:solidFill>
                  <a:srgbClr val="002060"/>
                </a:solidFill>
                <a:effectLst/>
                <a:latin typeface="Times New Roman"/>
                <a:ea typeface="Times New Roman"/>
              </a:rPr>
              <a:t>“</a:t>
            </a:r>
            <a:r>
              <a:rPr lang="ru-RU" sz="4000" dirty="0" smtClean="0">
                <a:solidFill>
                  <a:srgbClr val="002060"/>
                </a:solidFill>
                <a:effectLst/>
                <a:latin typeface="Monotype Corsiva" panose="03010101010201010101" pitchFamily="66" charset="0"/>
                <a:ea typeface="Times New Roman"/>
              </a:rPr>
              <a:t>В этом случае я бы утолил твой голод, но только один раз, а так я научил тебя быть сытым всю жизнь”.</a:t>
            </a:r>
            <a:endParaRPr lang="ru-RU" altLang="ru-RU" sz="4000" i="1" dirty="0" smtClean="0">
              <a:solidFill>
                <a:srgbClr val="002060"/>
              </a:solidFill>
              <a:latin typeface="Monotype Corsiva" pitchFamily="66" charset="0"/>
            </a:endParaRPr>
          </a:p>
          <a:p>
            <a:pPr algn="r">
              <a:buFontTx/>
              <a:buNone/>
            </a:pPr>
            <a:endParaRPr lang="ru-RU" altLang="ru-RU" i="1" dirty="0" smtClean="0">
              <a:solidFill>
                <a:schemeClr val="tx2"/>
              </a:solidFill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5303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323528" y="260648"/>
            <a:ext cx="8820471" cy="6337002"/>
          </a:xfrm>
        </p:spPr>
        <p:txBody>
          <a:bodyPr/>
          <a:lstStyle/>
          <a:p>
            <a:pPr>
              <a:buFontTx/>
              <a:buChar char="-"/>
            </a:pPr>
            <a:r>
              <a:rPr lang="ru-RU" sz="3600" i="1" dirty="0" smtClean="0">
                <a:solidFill>
                  <a:srgbClr val="002060"/>
                </a:solidFill>
                <a:effectLst/>
                <a:latin typeface="Monotype Corsiva" panose="03010101010201010101" pitchFamily="66" charset="0"/>
                <a:ea typeface="Times New Roman"/>
              </a:rPr>
              <a:t>Назвать дроби в порядке убывания: </a:t>
            </a:r>
          </a:p>
          <a:p>
            <a:pPr marL="0" indent="0" algn="ctr">
              <a:buNone/>
            </a:pPr>
            <a:r>
              <a:rPr lang="ru-RU" sz="4000" dirty="0" smtClean="0">
                <a:solidFill>
                  <a:srgbClr val="002060"/>
                </a:solidFill>
                <a:effectLst/>
                <a:latin typeface="Times New Roman"/>
                <a:ea typeface="Times New Roman"/>
              </a:rPr>
              <a:t>6,23;  98,704;  100,1;  0,993;  8,1. </a:t>
            </a:r>
            <a:endParaRPr lang="en-US" sz="4000" dirty="0" smtClean="0">
              <a:solidFill>
                <a:srgbClr val="002060"/>
              </a:solidFill>
              <a:effectLst/>
              <a:latin typeface="Times New Roman"/>
              <a:ea typeface="Times New Roman"/>
            </a:endParaRPr>
          </a:p>
          <a:p>
            <a:pPr marL="0" indent="0" algn="ctr">
              <a:buNone/>
            </a:pPr>
            <a:endParaRPr lang="ru-RU" altLang="ru-RU" sz="4000" i="1" dirty="0" smtClean="0">
              <a:solidFill>
                <a:srgbClr val="002060"/>
              </a:solidFill>
              <a:latin typeface="Monotype Corsiva" pitchFamily="66" charset="0"/>
            </a:endParaRPr>
          </a:p>
          <a:p>
            <a:pPr marL="571500" indent="-571500" algn="ctr">
              <a:lnSpc>
                <a:spcPct val="115000"/>
              </a:lnSpc>
              <a:spcAft>
                <a:spcPts val="1000"/>
              </a:spcAft>
              <a:buFontTx/>
              <a:buChar char="-"/>
            </a:pPr>
            <a:r>
              <a:rPr lang="ru-RU" sz="3600" dirty="0" smtClean="0">
                <a:solidFill>
                  <a:srgbClr val="002060"/>
                </a:solidFill>
                <a:effectLst/>
                <a:latin typeface="Monotype Corsiva" panose="03010101010201010101" pitchFamily="66" charset="0"/>
                <a:ea typeface="Times New Roman"/>
                <a:cs typeface="Times New Roman"/>
              </a:rPr>
              <a:t>Расставьте в следующих равенствах </a:t>
            </a:r>
            <a:r>
              <a:rPr lang="ru-RU" sz="3600" smtClean="0">
                <a:solidFill>
                  <a:srgbClr val="002060"/>
                </a:solidFill>
                <a:effectLst/>
                <a:latin typeface="Monotype Corsiva" panose="03010101010201010101" pitchFamily="66" charset="0"/>
                <a:ea typeface="Times New Roman"/>
                <a:cs typeface="Times New Roman"/>
              </a:rPr>
              <a:t>запятые:</a:t>
            </a:r>
            <a:endParaRPr lang="en-US" dirty="0" smtClean="0">
              <a:solidFill>
                <a:srgbClr val="000000"/>
              </a:solidFill>
              <a:effectLst/>
              <a:latin typeface="Times New Roman"/>
              <a:ea typeface="Times New Roman"/>
              <a:cs typeface="Times New Roman"/>
            </a:endParaRPr>
          </a:p>
          <a:p>
            <a:pPr marL="0" indent="0" algn="ctr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2800" b="1" dirty="0" smtClean="0">
                <a:solidFill>
                  <a:srgbClr val="002060"/>
                </a:solidFill>
                <a:effectLst/>
                <a:latin typeface="Times New Roman"/>
                <a:ea typeface="Times New Roman"/>
                <a:cs typeface="Times New Roman"/>
              </a:rPr>
              <a:t>32 + 18 = 5 </a:t>
            </a:r>
            <a:br>
              <a:rPr lang="ru-RU" sz="2800" b="1" dirty="0" smtClean="0">
                <a:solidFill>
                  <a:srgbClr val="002060"/>
                </a:solidFill>
                <a:effectLst/>
                <a:latin typeface="Times New Roman"/>
                <a:ea typeface="Times New Roman"/>
                <a:cs typeface="Times New Roman"/>
              </a:rPr>
            </a:br>
            <a:r>
              <a:rPr lang="ru-RU" sz="2800" b="1" dirty="0" smtClean="0">
                <a:solidFill>
                  <a:srgbClr val="002060"/>
                </a:solidFill>
                <a:effectLst/>
                <a:latin typeface="Times New Roman"/>
                <a:ea typeface="Times New Roman"/>
                <a:cs typeface="Times New Roman"/>
              </a:rPr>
              <a:t>736 – 336 = 4 </a:t>
            </a:r>
            <a:br>
              <a:rPr lang="ru-RU" sz="2800" b="1" dirty="0" smtClean="0">
                <a:solidFill>
                  <a:srgbClr val="002060"/>
                </a:solidFill>
                <a:effectLst/>
                <a:latin typeface="Times New Roman"/>
                <a:ea typeface="Times New Roman"/>
                <a:cs typeface="Times New Roman"/>
              </a:rPr>
            </a:br>
            <a:r>
              <a:rPr lang="ru-RU" sz="2800" b="1" dirty="0" smtClean="0">
                <a:solidFill>
                  <a:srgbClr val="002060"/>
                </a:solidFill>
                <a:effectLst/>
                <a:latin typeface="Times New Roman"/>
                <a:ea typeface="Times New Roman"/>
                <a:cs typeface="Times New Roman"/>
              </a:rPr>
              <a:t>14 * 5 = 7</a:t>
            </a:r>
            <a:br>
              <a:rPr lang="ru-RU" sz="2800" b="1" dirty="0" smtClean="0">
                <a:solidFill>
                  <a:srgbClr val="002060"/>
                </a:solidFill>
                <a:effectLst/>
                <a:latin typeface="Times New Roman"/>
                <a:ea typeface="Times New Roman"/>
                <a:cs typeface="Times New Roman"/>
              </a:rPr>
            </a:br>
            <a:r>
              <a:rPr lang="ru-RU" sz="2800" b="1" dirty="0" smtClean="0">
                <a:solidFill>
                  <a:srgbClr val="002060"/>
                </a:solidFill>
                <a:effectLst/>
                <a:latin typeface="Times New Roman"/>
                <a:ea typeface="Times New Roman"/>
                <a:cs typeface="Times New Roman"/>
              </a:rPr>
              <a:t>3 + 108 = 408</a:t>
            </a:r>
            <a:br>
              <a:rPr lang="ru-RU" sz="2800" b="1" dirty="0" smtClean="0">
                <a:solidFill>
                  <a:srgbClr val="002060"/>
                </a:solidFill>
                <a:effectLst/>
                <a:latin typeface="Times New Roman"/>
                <a:ea typeface="Times New Roman"/>
                <a:cs typeface="Times New Roman"/>
              </a:rPr>
            </a:br>
            <a:r>
              <a:rPr lang="ru-RU" sz="2800" b="1" dirty="0" smtClean="0">
                <a:solidFill>
                  <a:srgbClr val="002060"/>
                </a:solidFill>
                <a:effectLst/>
                <a:latin typeface="Times New Roman"/>
                <a:ea typeface="Times New Roman"/>
                <a:cs typeface="Times New Roman"/>
              </a:rPr>
              <a:t>12 * 50 = 60</a:t>
            </a:r>
            <a:br>
              <a:rPr lang="ru-RU" sz="2800" b="1" dirty="0" smtClean="0">
                <a:solidFill>
                  <a:srgbClr val="002060"/>
                </a:solidFill>
                <a:effectLst/>
                <a:latin typeface="Times New Roman"/>
                <a:ea typeface="Times New Roman"/>
                <a:cs typeface="Times New Roman"/>
              </a:rPr>
            </a:br>
            <a:r>
              <a:rPr lang="ru-RU" sz="2800" b="1" dirty="0" smtClean="0">
                <a:solidFill>
                  <a:srgbClr val="002060"/>
                </a:solidFill>
                <a:effectLst/>
                <a:latin typeface="Times New Roman"/>
                <a:ea typeface="Times New Roman"/>
                <a:cs typeface="Times New Roman"/>
              </a:rPr>
              <a:t>245 + 655 = 9</a:t>
            </a:r>
            <a:endParaRPr lang="ru-RU" sz="2800" b="1" dirty="0">
              <a:solidFill>
                <a:srgbClr val="002060"/>
              </a:solidFill>
              <a:ea typeface="Calibri"/>
              <a:cs typeface="Times New Roman"/>
            </a:endParaRPr>
          </a:p>
          <a:p>
            <a:pPr algn="r">
              <a:buFontTx/>
              <a:buNone/>
            </a:pPr>
            <a:endParaRPr lang="ru-RU" altLang="ru-RU" i="1" dirty="0" smtClean="0">
              <a:solidFill>
                <a:schemeClr val="tx2"/>
              </a:solidFill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216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323528" y="260648"/>
            <a:ext cx="8820471" cy="6337002"/>
          </a:xfrm>
          <a:ln>
            <a:solidFill>
              <a:schemeClr val="accent1"/>
            </a:solidFill>
          </a:ln>
        </p:spPr>
        <p:txBody>
          <a:bodyPr/>
          <a:lstStyle/>
          <a:p>
            <a:pPr marL="0" indent="0" algn="ctr">
              <a:buNone/>
            </a:pPr>
            <a:r>
              <a:rPr lang="ru-RU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  <a:cs typeface="Times New Roman"/>
              </a:rPr>
              <a:t/>
            </a:r>
            <a:br>
              <a:rPr lang="ru-RU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  <a:cs typeface="Times New Roman"/>
              </a:rPr>
            </a:br>
            <a:r>
              <a:rPr lang="ru-RU" dirty="0" smtClean="0">
                <a:solidFill>
                  <a:srgbClr val="002060"/>
                </a:solidFill>
                <a:effectLst/>
                <a:latin typeface="Times New Roman"/>
                <a:ea typeface="Times New Roman"/>
                <a:cs typeface="Times New Roman"/>
              </a:rPr>
              <a:t>3</a:t>
            </a:r>
            <a:r>
              <a:rPr lang="ru-RU" sz="4400" b="1" dirty="0" smtClean="0">
                <a:solidFill>
                  <a:srgbClr val="FF0000"/>
                </a:solidFill>
                <a:effectLst/>
                <a:latin typeface="Times New Roman"/>
                <a:ea typeface="Times New Roman"/>
                <a:cs typeface="Times New Roman"/>
              </a:rPr>
              <a:t>,</a:t>
            </a:r>
            <a:r>
              <a:rPr lang="ru-RU" dirty="0" smtClean="0">
                <a:solidFill>
                  <a:srgbClr val="002060"/>
                </a:solidFill>
                <a:effectLst/>
                <a:latin typeface="Times New Roman"/>
                <a:ea typeface="Times New Roman"/>
                <a:cs typeface="Times New Roman"/>
              </a:rPr>
              <a:t> 2 + 1</a:t>
            </a:r>
            <a:r>
              <a:rPr lang="ru-RU" sz="4400" b="1" dirty="0" smtClean="0">
                <a:solidFill>
                  <a:srgbClr val="FF0000"/>
                </a:solidFill>
                <a:effectLst/>
                <a:latin typeface="Times New Roman"/>
                <a:ea typeface="Times New Roman"/>
                <a:cs typeface="Times New Roman"/>
              </a:rPr>
              <a:t>,</a:t>
            </a:r>
            <a:r>
              <a:rPr lang="ru-RU" dirty="0" smtClean="0">
                <a:solidFill>
                  <a:srgbClr val="002060"/>
                </a:solidFill>
                <a:effectLst/>
                <a:latin typeface="Times New Roman"/>
                <a:ea typeface="Times New Roman"/>
                <a:cs typeface="Times New Roman"/>
              </a:rPr>
              <a:t>8 = 5 </a:t>
            </a:r>
            <a:br>
              <a:rPr lang="ru-RU" dirty="0" smtClean="0">
                <a:solidFill>
                  <a:srgbClr val="002060"/>
                </a:solidFill>
                <a:effectLst/>
                <a:latin typeface="Times New Roman"/>
                <a:ea typeface="Times New Roman"/>
                <a:cs typeface="Times New Roman"/>
              </a:rPr>
            </a:br>
            <a:r>
              <a:rPr lang="ru-RU" dirty="0" smtClean="0">
                <a:solidFill>
                  <a:srgbClr val="002060"/>
                </a:solidFill>
                <a:effectLst/>
                <a:latin typeface="Times New Roman"/>
                <a:ea typeface="Times New Roman"/>
                <a:cs typeface="Times New Roman"/>
              </a:rPr>
              <a:t>7</a:t>
            </a:r>
            <a:r>
              <a:rPr lang="ru-RU" sz="4400" b="1" dirty="0" smtClean="0">
                <a:solidFill>
                  <a:srgbClr val="FF0000"/>
                </a:solidFill>
                <a:effectLst/>
                <a:latin typeface="Times New Roman"/>
                <a:ea typeface="Times New Roman"/>
                <a:cs typeface="Times New Roman"/>
              </a:rPr>
              <a:t>,</a:t>
            </a:r>
            <a:r>
              <a:rPr lang="ru-RU" dirty="0" smtClean="0">
                <a:solidFill>
                  <a:srgbClr val="002060"/>
                </a:solidFill>
                <a:effectLst/>
                <a:latin typeface="Times New Roman"/>
                <a:ea typeface="Times New Roman"/>
                <a:cs typeface="Times New Roman"/>
              </a:rPr>
              <a:t>36 – 3</a:t>
            </a:r>
            <a:r>
              <a:rPr lang="ru-RU" sz="4400" b="1" dirty="0" smtClean="0">
                <a:solidFill>
                  <a:srgbClr val="FF0000"/>
                </a:solidFill>
                <a:effectLst/>
                <a:latin typeface="Times New Roman"/>
                <a:ea typeface="Times New Roman"/>
                <a:cs typeface="Times New Roman"/>
              </a:rPr>
              <a:t>,</a:t>
            </a:r>
            <a:r>
              <a:rPr lang="ru-RU" dirty="0" smtClean="0">
                <a:solidFill>
                  <a:srgbClr val="002060"/>
                </a:solidFill>
                <a:effectLst/>
                <a:latin typeface="Times New Roman"/>
                <a:ea typeface="Times New Roman"/>
                <a:cs typeface="Times New Roman"/>
              </a:rPr>
              <a:t>36 = 4 </a:t>
            </a:r>
            <a:br>
              <a:rPr lang="ru-RU" dirty="0" smtClean="0">
                <a:solidFill>
                  <a:srgbClr val="002060"/>
                </a:solidFill>
                <a:effectLst/>
                <a:latin typeface="Times New Roman"/>
                <a:ea typeface="Times New Roman"/>
                <a:cs typeface="Times New Roman"/>
              </a:rPr>
            </a:br>
            <a:r>
              <a:rPr lang="ru-RU" dirty="0" smtClean="0">
                <a:solidFill>
                  <a:srgbClr val="002060"/>
                </a:solidFill>
                <a:effectLst/>
                <a:latin typeface="Times New Roman"/>
                <a:ea typeface="Times New Roman"/>
                <a:cs typeface="Times New Roman"/>
              </a:rPr>
              <a:t>1</a:t>
            </a:r>
            <a:r>
              <a:rPr lang="ru-RU" sz="4400" b="1" dirty="0" smtClean="0">
                <a:solidFill>
                  <a:srgbClr val="FF0000"/>
                </a:solidFill>
                <a:effectLst/>
                <a:latin typeface="Times New Roman"/>
                <a:ea typeface="Times New Roman"/>
                <a:cs typeface="Times New Roman"/>
              </a:rPr>
              <a:t>,</a:t>
            </a:r>
            <a:r>
              <a:rPr lang="ru-RU" dirty="0" smtClean="0">
                <a:solidFill>
                  <a:srgbClr val="002060"/>
                </a:solidFill>
                <a:effectLst/>
                <a:latin typeface="Times New Roman"/>
                <a:ea typeface="Times New Roman"/>
                <a:cs typeface="Times New Roman"/>
              </a:rPr>
              <a:t>4 * 5 = 7</a:t>
            </a:r>
            <a:br>
              <a:rPr lang="ru-RU" dirty="0" smtClean="0">
                <a:solidFill>
                  <a:srgbClr val="002060"/>
                </a:solidFill>
                <a:effectLst/>
                <a:latin typeface="Times New Roman"/>
                <a:ea typeface="Times New Roman"/>
                <a:cs typeface="Times New Roman"/>
              </a:rPr>
            </a:br>
            <a:r>
              <a:rPr lang="ru-RU" dirty="0" smtClean="0">
                <a:solidFill>
                  <a:srgbClr val="002060"/>
                </a:solidFill>
                <a:effectLst/>
                <a:latin typeface="Times New Roman"/>
                <a:ea typeface="Times New Roman"/>
                <a:cs typeface="Times New Roman"/>
              </a:rPr>
              <a:t>3 + 1</a:t>
            </a:r>
            <a:r>
              <a:rPr lang="ru-RU" sz="4400" b="1" dirty="0" smtClean="0">
                <a:solidFill>
                  <a:srgbClr val="FF0000"/>
                </a:solidFill>
                <a:effectLst/>
                <a:latin typeface="Times New Roman"/>
                <a:ea typeface="Times New Roman"/>
                <a:cs typeface="Times New Roman"/>
              </a:rPr>
              <a:t>,</a:t>
            </a:r>
            <a:r>
              <a:rPr lang="ru-RU" dirty="0" smtClean="0">
                <a:solidFill>
                  <a:srgbClr val="002060"/>
                </a:solidFill>
                <a:effectLst/>
                <a:latin typeface="Times New Roman"/>
                <a:ea typeface="Times New Roman"/>
                <a:cs typeface="Times New Roman"/>
              </a:rPr>
              <a:t>08 = 4</a:t>
            </a:r>
            <a:r>
              <a:rPr lang="ru-RU" sz="4400" b="1" dirty="0" smtClean="0">
                <a:solidFill>
                  <a:srgbClr val="FF0000"/>
                </a:solidFill>
                <a:effectLst/>
                <a:latin typeface="Times New Roman"/>
                <a:ea typeface="Times New Roman"/>
                <a:cs typeface="Times New Roman"/>
              </a:rPr>
              <a:t>,</a:t>
            </a:r>
            <a:r>
              <a:rPr lang="ru-RU" dirty="0" smtClean="0">
                <a:solidFill>
                  <a:srgbClr val="002060"/>
                </a:solidFill>
                <a:effectLst/>
                <a:latin typeface="Times New Roman"/>
                <a:ea typeface="Times New Roman"/>
                <a:cs typeface="Times New Roman"/>
              </a:rPr>
              <a:t>08</a:t>
            </a:r>
            <a:br>
              <a:rPr lang="ru-RU" dirty="0" smtClean="0">
                <a:solidFill>
                  <a:srgbClr val="002060"/>
                </a:solidFill>
                <a:effectLst/>
                <a:latin typeface="Times New Roman"/>
                <a:ea typeface="Times New Roman"/>
                <a:cs typeface="Times New Roman"/>
              </a:rPr>
            </a:br>
            <a:r>
              <a:rPr lang="ru-RU" dirty="0" smtClean="0">
                <a:solidFill>
                  <a:srgbClr val="002060"/>
                </a:solidFill>
                <a:effectLst/>
                <a:latin typeface="Times New Roman"/>
                <a:ea typeface="Times New Roman"/>
                <a:cs typeface="Times New Roman"/>
              </a:rPr>
              <a:t>1</a:t>
            </a:r>
            <a:r>
              <a:rPr lang="ru-RU" sz="4400" b="1" dirty="0" smtClean="0">
                <a:solidFill>
                  <a:srgbClr val="FF0000"/>
                </a:solidFill>
                <a:effectLst/>
                <a:latin typeface="Times New Roman"/>
                <a:ea typeface="Times New Roman"/>
                <a:cs typeface="Times New Roman"/>
              </a:rPr>
              <a:t>,</a:t>
            </a:r>
            <a:r>
              <a:rPr lang="ru-RU" dirty="0" smtClean="0">
                <a:solidFill>
                  <a:srgbClr val="002060"/>
                </a:solidFill>
                <a:effectLst/>
                <a:latin typeface="Times New Roman"/>
                <a:ea typeface="Times New Roman"/>
                <a:cs typeface="Times New Roman"/>
              </a:rPr>
              <a:t>2 * 50 = 60</a:t>
            </a:r>
            <a:br>
              <a:rPr lang="ru-RU" dirty="0" smtClean="0">
                <a:solidFill>
                  <a:srgbClr val="002060"/>
                </a:solidFill>
                <a:effectLst/>
                <a:latin typeface="Times New Roman"/>
                <a:ea typeface="Times New Roman"/>
                <a:cs typeface="Times New Roman"/>
              </a:rPr>
            </a:br>
            <a:r>
              <a:rPr lang="ru-RU" dirty="0" smtClean="0">
                <a:solidFill>
                  <a:srgbClr val="002060"/>
                </a:solidFill>
                <a:effectLst/>
                <a:latin typeface="Times New Roman"/>
                <a:ea typeface="Times New Roman"/>
                <a:cs typeface="Times New Roman"/>
              </a:rPr>
              <a:t>2</a:t>
            </a:r>
            <a:r>
              <a:rPr lang="ru-RU" sz="4400" b="1" dirty="0" smtClean="0">
                <a:solidFill>
                  <a:srgbClr val="FF0000"/>
                </a:solidFill>
                <a:effectLst/>
                <a:latin typeface="Times New Roman"/>
                <a:ea typeface="Times New Roman"/>
                <a:cs typeface="Times New Roman"/>
              </a:rPr>
              <a:t>,</a:t>
            </a:r>
            <a:r>
              <a:rPr lang="ru-RU" dirty="0" smtClean="0">
                <a:solidFill>
                  <a:srgbClr val="002060"/>
                </a:solidFill>
                <a:effectLst/>
                <a:latin typeface="Times New Roman"/>
                <a:ea typeface="Times New Roman"/>
                <a:cs typeface="Times New Roman"/>
              </a:rPr>
              <a:t>45 + 6</a:t>
            </a:r>
            <a:r>
              <a:rPr lang="ru-RU" sz="4400" b="1" dirty="0" smtClean="0">
                <a:solidFill>
                  <a:srgbClr val="FF0000"/>
                </a:solidFill>
                <a:effectLst/>
                <a:latin typeface="Times New Roman"/>
                <a:ea typeface="Times New Roman"/>
                <a:cs typeface="Times New Roman"/>
              </a:rPr>
              <a:t>,</a:t>
            </a:r>
            <a:r>
              <a:rPr lang="ru-RU" dirty="0" smtClean="0">
                <a:solidFill>
                  <a:srgbClr val="002060"/>
                </a:solidFill>
                <a:effectLst/>
                <a:latin typeface="Times New Roman"/>
                <a:ea typeface="Times New Roman"/>
                <a:cs typeface="Times New Roman"/>
              </a:rPr>
              <a:t>55 = 9</a:t>
            </a:r>
            <a:endParaRPr lang="ru-RU" sz="2400" dirty="0">
              <a:solidFill>
                <a:srgbClr val="002060"/>
              </a:solidFill>
              <a:ea typeface="Calibri"/>
              <a:cs typeface="Times New Roman"/>
            </a:endParaRPr>
          </a:p>
          <a:p>
            <a:pPr algn="r">
              <a:buFontTx/>
              <a:buNone/>
            </a:pPr>
            <a:endParaRPr lang="ru-RU" altLang="ru-RU" i="1" dirty="0" smtClean="0">
              <a:solidFill>
                <a:schemeClr val="tx2"/>
              </a:solidFill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7274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323528" y="260648"/>
            <a:ext cx="8820471" cy="6337002"/>
          </a:xfrm>
          <a:ln>
            <a:solidFill>
              <a:schemeClr val="accent1"/>
            </a:solidFill>
          </a:ln>
        </p:spPr>
        <p:txBody>
          <a:bodyPr/>
          <a:lstStyle/>
          <a:p>
            <a:pPr marL="0" indent="0" algn="ctr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2800" dirty="0">
                <a:solidFill>
                  <a:srgbClr val="002060"/>
                </a:solidFill>
                <a:latin typeface="Monotype Corsiva" panose="03010101010201010101" pitchFamily="66" charset="0"/>
                <a:ea typeface="Times New Roman"/>
              </a:rPr>
              <a:t>З</a:t>
            </a:r>
            <a:r>
              <a:rPr lang="ru-RU" sz="2800" dirty="0" smtClean="0">
                <a:solidFill>
                  <a:srgbClr val="002060"/>
                </a:solidFill>
                <a:effectLst/>
                <a:latin typeface="Monotype Corsiva" panose="03010101010201010101" pitchFamily="66" charset="0"/>
                <a:ea typeface="Times New Roman"/>
              </a:rPr>
              <a:t>аполните таблицу. Если при заполнении таблицы возникнут сомнения, затруднения, то оставьте клетку пустой или поставьте знак вопроса. </a:t>
            </a:r>
            <a:r>
              <a:rPr lang="ru-RU" sz="2800" dirty="0" smtClean="0">
                <a:solidFill>
                  <a:srgbClr val="002060"/>
                </a:solidFill>
                <a:effectLst/>
                <a:latin typeface="Monotype Corsiva" panose="03010101010201010101" pitchFamily="66" charset="0"/>
                <a:ea typeface="Times New Roman"/>
                <a:cs typeface="Times New Roman"/>
              </a:rPr>
              <a:t/>
            </a:r>
            <a:br>
              <a:rPr lang="ru-RU" sz="2800" dirty="0" smtClean="0">
                <a:solidFill>
                  <a:srgbClr val="002060"/>
                </a:solidFill>
                <a:effectLst/>
                <a:latin typeface="Monotype Corsiva" panose="03010101010201010101" pitchFamily="66" charset="0"/>
                <a:ea typeface="Times New Roman"/>
                <a:cs typeface="Times New Roman"/>
              </a:rPr>
            </a:br>
            <a:endParaRPr lang="ru-RU" altLang="ru-RU" sz="2800" i="1" dirty="0" smtClean="0">
              <a:solidFill>
                <a:srgbClr val="002060"/>
              </a:solidFill>
              <a:latin typeface="Monotype Corsiva" pitchFamily="66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6654601"/>
              </p:ext>
            </p:extLst>
          </p:nvPr>
        </p:nvGraphicFramePr>
        <p:xfrm>
          <a:off x="971600" y="2636912"/>
          <a:ext cx="7488981" cy="1656183"/>
        </p:xfrm>
        <a:graphic>
          <a:graphicData uri="http://schemas.openxmlformats.org/drawingml/2006/table">
            <a:tbl>
              <a:tblPr firstRow="1" firstCol="1" bandRow="1"/>
              <a:tblGrid>
                <a:gridCol w="986747"/>
                <a:gridCol w="952065"/>
                <a:gridCol w="1109810"/>
                <a:gridCol w="1109810"/>
                <a:gridCol w="1110929"/>
                <a:gridCol w="1109810"/>
                <a:gridCol w="1109810"/>
              </a:tblGrid>
              <a:tr h="55206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2,42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2,7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endParaRPr lang="ru-RU" sz="2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2,2</a:t>
                      </a:r>
                      <a:endParaRPr lang="ru-RU" sz="2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2,4</a:t>
                      </a:r>
                      <a:endParaRPr lang="ru-RU" sz="2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206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2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0,04</a:t>
                      </a:r>
                      <a:endParaRPr lang="ru-RU" sz="2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endParaRPr lang="ru-RU" sz="2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1,1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0,2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206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2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2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2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0,9</a:t>
                      </a:r>
                      <a:endParaRPr lang="ru-RU" sz="2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96,1</a:t>
                      </a:r>
                      <a:endParaRPr lang="ru-RU" sz="2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1037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323528" y="260648"/>
            <a:ext cx="8820471" cy="6337002"/>
          </a:xfrm>
          <a:ln>
            <a:solidFill>
              <a:schemeClr val="accent1"/>
            </a:solidFill>
          </a:ln>
        </p:spPr>
        <p:txBody>
          <a:bodyPr/>
          <a:lstStyle/>
          <a:p>
            <a:pPr marL="0" indent="0" algn="ctr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2800" dirty="0" smtClean="0">
                <a:solidFill>
                  <a:srgbClr val="002060"/>
                </a:solidFill>
                <a:effectLst/>
                <a:latin typeface="Monotype Corsiva" panose="03010101010201010101" pitchFamily="66" charset="0"/>
                <a:ea typeface="Times New Roman"/>
                <a:cs typeface="Times New Roman"/>
              </a:rPr>
              <a:t/>
            </a:r>
            <a:br>
              <a:rPr lang="ru-RU" sz="2800" dirty="0" smtClean="0">
                <a:solidFill>
                  <a:srgbClr val="002060"/>
                </a:solidFill>
                <a:effectLst/>
                <a:latin typeface="Monotype Corsiva" panose="03010101010201010101" pitchFamily="66" charset="0"/>
                <a:ea typeface="Times New Roman"/>
                <a:cs typeface="Times New Roman"/>
              </a:rPr>
            </a:br>
            <a:endParaRPr lang="ru-RU" altLang="ru-RU" sz="2800" i="1" dirty="0" smtClean="0">
              <a:solidFill>
                <a:srgbClr val="002060"/>
              </a:solidFill>
              <a:latin typeface="Monotype Corsiva" pitchFamily="66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0499234"/>
              </p:ext>
            </p:extLst>
          </p:nvPr>
        </p:nvGraphicFramePr>
        <p:xfrm>
          <a:off x="899586" y="1988840"/>
          <a:ext cx="7560994" cy="2520279"/>
        </p:xfrm>
        <a:graphic>
          <a:graphicData uri="http://schemas.openxmlformats.org/drawingml/2006/table">
            <a:tbl>
              <a:tblPr firstRow="1" firstCol="1" bandRow="1"/>
              <a:tblGrid>
                <a:gridCol w="1080142"/>
                <a:gridCol w="1080142"/>
                <a:gridCol w="1080142"/>
                <a:gridCol w="1080142"/>
                <a:gridCol w="1080142"/>
                <a:gridCol w="1080142"/>
                <a:gridCol w="1080142"/>
              </a:tblGrid>
              <a:tr h="84009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ln w="12700">
                            <a:solidFill>
                              <a:schemeClr val="tx1"/>
                            </a:solidFill>
                          </a:ln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2,42</a:t>
                      </a:r>
                      <a:endParaRPr lang="ru-RU" sz="2800" dirty="0">
                        <a:ln w="12700">
                          <a:solidFill>
                            <a:schemeClr val="tx1"/>
                          </a:solidFill>
                        </a:ln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ln w="12700">
                            <a:solidFill>
                              <a:schemeClr val="tx1"/>
                            </a:solidFill>
                          </a:ln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2800" dirty="0">
                        <a:ln w="12700">
                          <a:solidFill>
                            <a:schemeClr val="tx1"/>
                          </a:solidFill>
                        </a:ln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ln w="12700">
                            <a:solidFill>
                              <a:schemeClr val="tx1"/>
                            </a:solidFill>
                          </a:ln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2,7</a:t>
                      </a:r>
                      <a:endParaRPr lang="ru-RU" sz="2800" dirty="0">
                        <a:ln w="12700">
                          <a:solidFill>
                            <a:schemeClr val="tx1"/>
                          </a:solidFill>
                        </a:ln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ln w="12700">
                            <a:solidFill>
                              <a:schemeClr val="tx1"/>
                            </a:solidFill>
                          </a:ln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0,3</a:t>
                      </a:r>
                      <a:endParaRPr lang="ru-RU" sz="2800" dirty="0">
                        <a:ln w="12700">
                          <a:solidFill>
                            <a:schemeClr val="tx1"/>
                          </a:solidFill>
                        </a:ln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ln w="12700">
                            <a:solidFill>
                              <a:schemeClr val="tx1"/>
                            </a:solidFill>
                          </a:ln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endParaRPr lang="ru-RU" sz="2800" dirty="0">
                        <a:ln w="12700">
                          <a:solidFill>
                            <a:schemeClr val="tx1"/>
                          </a:solidFill>
                        </a:ln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ln w="12700">
                            <a:solidFill>
                              <a:schemeClr val="tx1"/>
                            </a:solidFill>
                          </a:ln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2,2</a:t>
                      </a:r>
                      <a:endParaRPr lang="ru-RU" sz="2800" dirty="0">
                        <a:ln w="12700">
                          <a:solidFill>
                            <a:schemeClr val="tx1"/>
                          </a:solidFill>
                        </a:ln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ln w="12700">
                            <a:solidFill>
                              <a:schemeClr val="tx1"/>
                            </a:solidFill>
                          </a:ln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2,4</a:t>
                      </a:r>
                      <a:endParaRPr lang="ru-RU" sz="2800" dirty="0">
                        <a:ln w="12700">
                          <a:solidFill>
                            <a:schemeClr val="tx1"/>
                          </a:solidFill>
                        </a:ln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84009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n w="12700">
                            <a:solidFill>
                              <a:schemeClr val="tx1"/>
                            </a:solidFill>
                          </a:ln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2800">
                        <a:ln w="12700">
                          <a:solidFill>
                            <a:schemeClr val="tx1"/>
                          </a:solidFill>
                        </a:ln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n w="12700">
                            <a:solidFill>
                              <a:schemeClr val="tx1"/>
                            </a:solidFill>
                          </a:ln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0,04</a:t>
                      </a:r>
                      <a:endParaRPr lang="ru-RU" sz="2800">
                        <a:ln w="12700">
                          <a:solidFill>
                            <a:schemeClr val="tx1"/>
                          </a:solidFill>
                        </a:ln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ln w="12700">
                            <a:solidFill>
                              <a:schemeClr val="tx1"/>
                            </a:solidFill>
                          </a:ln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endParaRPr lang="ru-RU" sz="2800" dirty="0">
                        <a:ln w="12700">
                          <a:solidFill>
                            <a:schemeClr val="tx1"/>
                          </a:solidFill>
                        </a:ln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ln w="12700">
                            <a:solidFill>
                              <a:schemeClr val="tx1"/>
                            </a:solidFill>
                          </a:ln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2800" dirty="0">
                        <a:ln w="12700">
                          <a:solidFill>
                            <a:schemeClr val="tx1"/>
                          </a:solidFill>
                        </a:ln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ln w="12700">
                            <a:solidFill>
                              <a:schemeClr val="tx1"/>
                            </a:solidFill>
                          </a:ln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9,61</a:t>
                      </a:r>
                      <a:endParaRPr lang="ru-RU" sz="2800" dirty="0">
                        <a:ln w="12700">
                          <a:solidFill>
                            <a:schemeClr val="tx1"/>
                          </a:solidFill>
                        </a:ln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ln w="12700">
                            <a:solidFill>
                              <a:schemeClr val="tx1"/>
                            </a:solidFill>
                          </a:ln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1,1</a:t>
                      </a:r>
                      <a:endParaRPr lang="ru-RU" sz="2800" dirty="0">
                        <a:ln w="12700">
                          <a:solidFill>
                            <a:schemeClr val="tx1"/>
                          </a:solidFill>
                        </a:ln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ln w="12700">
                            <a:solidFill>
                              <a:schemeClr val="tx1"/>
                            </a:solidFill>
                          </a:ln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0,2</a:t>
                      </a:r>
                      <a:endParaRPr lang="ru-RU" sz="2800" dirty="0">
                        <a:ln w="12700">
                          <a:solidFill>
                            <a:schemeClr val="tx1"/>
                          </a:solidFill>
                        </a:ln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84009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n w="12700">
                            <a:solidFill>
                              <a:schemeClr val="tx1"/>
                            </a:solidFill>
                          </a:ln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4,84</a:t>
                      </a:r>
                      <a:endParaRPr lang="ru-RU" sz="2800">
                        <a:ln w="12700">
                          <a:solidFill>
                            <a:schemeClr val="tx1"/>
                          </a:solidFill>
                        </a:ln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n w="12700">
                            <a:solidFill>
                              <a:schemeClr val="tx1"/>
                            </a:solidFill>
                          </a:ln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0,24</a:t>
                      </a:r>
                      <a:endParaRPr lang="ru-RU" sz="2800">
                        <a:ln w="12700">
                          <a:solidFill>
                            <a:schemeClr val="tx1"/>
                          </a:solidFill>
                        </a:ln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n w="12700">
                            <a:solidFill>
                              <a:schemeClr val="tx1"/>
                            </a:solidFill>
                          </a:ln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27</a:t>
                      </a:r>
                      <a:endParaRPr lang="ru-RU" sz="2800">
                        <a:ln w="12700">
                          <a:solidFill>
                            <a:schemeClr val="tx1"/>
                          </a:solidFill>
                        </a:ln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n w="12700">
                            <a:solidFill>
                              <a:schemeClr val="tx1"/>
                            </a:solidFill>
                          </a:ln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0,9</a:t>
                      </a:r>
                      <a:endParaRPr lang="ru-RU" sz="2800">
                        <a:ln w="12700">
                          <a:solidFill>
                            <a:schemeClr val="tx1"/>
                          </a:solidFill>
                        </a:ln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n w="12700">
                            <a:solidFill>
                              <a:schemeClr val="tx1"/>
                            </a:solidFill>
                          </a:ln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96,1</a:t>
                      </a:r>
                      <a:endParaRPr lang="ru-RU" sz="2800">
                        <a:ln w="12700">
                          <a:solidFill>
                            <a:schemeClr val="tx1"/>
                          </a:solidFill>
                        </a:ln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ln w="12700">
                            <a:solidFill>
                              <a:srgbClr val="FF0000"/>
                            </a:solidFill>
                          </a:ln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?</a:t>
                      </a:r>
                      <a:r>
                        <a:rPr lang="ru-RU" sz="2800" dirty="0">
                          <a:ln w="12700">
                            <a:solidFill>
                              <a:schemeClr val="tx1"/>
                            </a:solidFill>
                          </a:ln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2800" dirty="0">
                        <a:ln w="12700">
                          <a:solidFill>
                            <a:schemeClr val="tx1"/>
                          </a:solidFill>
                        </a:ln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ln w="12700">
                            <a:solidFill>
                              <a:schemeClr val="tx1"/>
                            </a:solidFill>
                          </a:ln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r>
                        <a:rPr lang="ru-RU" sz="2800" dirty="0" smtClean="0">
                          <a:ln w="12700">
                            <a:solidFill>
                              <a:srgbClr val="FF0000"/>
                            </a:solidFill>
                          </a:ln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?</a:t>
                      </a:r>
                      <a:endParaRPr lang="ru-RU" sz="2800" dirty="0">
                        <a:ln w="12700">
                          <a:solidFill>
                            <a:srgbClr val="FF0000"/>
                          </a:solidFill>
                        </a:ln>
                        <a:solidFill>
                          <a:srgbClr val="FF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03988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323528" y="260648"/>
            <a:ext cx="8820471" cy="6337002"/>
          </a:xfrm>
          <a:ln>
            <a:solidFill>
              <a:schemeClr val="accent1"/>
            </a:solidFill>
          </a:ln>
        </p:spPr>
        <p:txBody>
          <a:bodyPr/>
          <a:lstStyle/>
          <a:p>
            <a:pPr marL="0" indent="0" algn="ctr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3600" i="1" dirty="0" smtClean="0">
                <a:solidFill>
                  <a:schemeClr val="tx2">
                    <a:lumMod val="75000"/>
                  </a:schemeClr>
                </a:solidFill>
                <a:effectLst/>
                <a:latin typeface="Times New Roman"/>
                <a:ea typeface="Times New Roman"/>
              </a:rPr>
              <a:t>Чтобы </a:t>
            </a:r>
            <a:r>
              <a:rPr lang="ru-RU" sz="3600" i="1" u="sng" dirty="0" smtClean="0">
                <a:solidFill>
                  <a:srgbClr val="C00000"/>
                </a:solidFill>
                <a:effectLst/>
                <a:latin typeface="Times New Roman"/>
                <a:ea typeface="Times New Roman"/>
              </a:rPr>
              <a:t>умножить</a:t>
            </a:r>
            <a:r>
              <a:rPr lang="ru-RU" sz="3600" i="1" dirty="0" smtClean="0">
                <a:solidFill>
                  <a:schemeClr val="tx2">
                    <a:lumMod val="75000"/>
                  </a:schemeClr>
                </a:solidFill>
                <a:effectLst/>
                <a:latin typeface="Times New Roman"/>
                <a:ea typeface="Times New Roman"/>
              </a:rPr>
              <a:t> две десятичные дроби надо перемножить их, </a:t>
            </a:r>
            <a:r>
              <a:rPr lang="ru-RU" sz="3600" i="1" u="sng" dirty="0" smtClean="0">
                <a:solidFill>
                  <a:srgbClr val="C00000"/>
                </a:solidFill>
                <a:effectLst/>
                <a:latin typeface="Times New Roman"/>
                <a:ea typeface="Times New Roman"/>
              </a:rPr>
              <a:t>не обращая внимания на запятые</a:t>
            </a:r>
            <a:r>
              <a:rPr lang="ru-RU" sz="3600" i="1" dirty="0" smtClean="0">
                <a:solidFill>
                  <a:schemeClr val="tx2">
                    <a:lumMod val="75000"/>
                  </a:schemeClr>
                </a:solidFill>
                <a:effectLst/>
                <a:latin typeface="Times New Roman"/>
                <a:ea typeface="Times New Roman"/>
              </a:rPr>
              <a:t>, как натуральные числа. В </a:t>
            </a:r>
            <a:r>
              <a:rPr lang="ru-RU" sz="3600" i="1" u="sng" dirty="0" smtClean="0">
                <a:solidFill>
                  <a:srgbClr val="C00000"/>
                </a:solidFill>
                <a:effectLst/>
                <a:latin typeface="Times New Roman"/>
                <a:ea typeface="Times New Roman"/>
              </a:rPr>
              <a:t>произведении отсчитать справа столько цифр</a:t>
            </a:r>
            <a:r>
              <a:rPr lang="ru-RU" sz="3600" i="1" dirty="0" smtClean="0">
                <a:solidFill>
                  <a:schemeClr val="tx2">
                    <a:lumMod val="75000"/>
                  </a:schemeClr>
                </a:solidFill>
                <a:effectLst/>
                <a:latin typeface="Times New Roman"/>
                <a:ea typeface="Times New Roman"/>
              </a:rPr>
              <a:t>, сколько их </a:t>
            </a:r>
            <a:r>
              <a:rPr lang="ru-RU" sz="3600" i="1" u="sng" dirty="0" smtClean="0">
                <a:solidFill>
                  <a:srgbClr val="C00000"/>
                </a:solidFill>
                <a:effectLst/>
                <a:latin typeface="Times New Roman"/>
                <a:ea typeface="Times New Roman"/>
              </a:rPr>
              <a:t>в обеих дробях вместе после запятых</a:t>
            </a:r>
            <a:r>
              <a:rPr lang="ru-RU" sz="3600" i="1" dirty="0" smtClean="0">
                <a:solidFill>
                  <a:schemeClr val="tx2">
                    <a:lumMod val="75000"/>
                  </a:schemeClr>
                </a:solidFill>
                <a:effectLst/>
                <a:latin typeface="Times New Roman"/>
                <a:ea typeface="Times New Roman"/>
              </a:rPr>
              <a:t>, и поставить запятую.</a:t>
            </a:r>
            <a:endParaRPr lang="ru-RU" altLang="ru-RU" sz="3600" i="1" dirty="0" smtClean="0">
              <a:solidFill>
                <a:schemeClr val="tx2">
                  <a:lumMod val="75000"/>
                </a:schemeClr>
              </a:solidFill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4109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323528" y="260648"/>
            <a:ext cx="8820471" cy="6337002"/>
          </a:xfrm>
          <a:ln>
            <a:solidFill>
              <a:schemeClr val="accent1"/>
            </a:solidFill>
          </a:ln>
        </p:spPr>
        <p:txBody>
          <a:bodyPr/>
          <a:lstStyle/>
          <a:p>
            <a:pPr marL="0" indent="0" algn="ctr">
              <a:spcAft>
                <a:spcPts val="0"/>
              </a:spcAft>
              <a:buNone/>
            </a:pPr>
            <a:r>
              <a:rPr lang="ru-RU" sz="3600" dirty="0" smtClean="0">
                <a:solidFill>
                  <a:schemeClr val="tx2">
                    <a:lumMod val="75000"/>
                  </a:schemeClr>
                </a:solidFill>
                <a:effectLst/>
                <a:latin typeface="Monotype Corsiva" panose="03010101010201010101" pitchFamily="66" charset="0"/>
                <a:ea typeface="Times New Roman"/>
                <a:cs typeface="Times New Roman"/>
              </a:rPr>
              <a:t>Умножьте по правилу 0,013 на 0,7</a:t>
            </a:r>
            <a:r>
              <a:rPr lang="ru-RU" sz="3600" dirty="0" smtClean="0">
                <a:solidFill>
                  <a:schemeClr val="tx2">
                    <a:lumMod val="75000"/>
                  </a:schemeClr>
                </a:solidFill>
                <a:effectLst/>
                <a:latin typeface="Monotype Corsiva" panose="03010101010201010101" pitchFamily="66" charset="0"/>
                <a:ea typeface="Times New Roman"/>
                <a:cs typeface="Times New Roman"/>
              </a:rPr>
              <a:t>.</a:t>
            </a:r>
            <a:endParaRPr lang="ru-RU" sz="3600" dirty="0" smtClean="0">
              <a:solidFill>
                <a:schemeClr val="tx2">
                  <a:lumMod val="75000"/>
                </a:schemeClr>
              </a:solidFill>
              <a:latin typeface="Monotype Corsiva" panose="03010101010201010101" pitchFamily="66" charset="0"/>
              <a:ea typeface="Calibri"/>
              <a:cs typeface="Times New Roman"/>
            </a:endParaRPr>
          </a:p>
          <a:p>
            <a:pPr marL="0" indent="0">
              <a:spcAft>
                <a:spcPts val="0"/>
              </a:spcAft>
              <a:buNone/>
            </a:pPr>
            <a:r>
              <a:rPr lang="ru-RU" sz="3600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  <a:cs typeface="Times New Roman"/>
              </a:rPr>
              <a:t> </a:t>
            </a:r>
            <a:endParaRPr lang="ru-RU" sz="2800" dirty="0">
              <a:ea typeface="Calibri"/>
              <a:cs typeface="Times New Roman"/>
            </a:endParaRPr>
          </a:p>
        </p:txBody>
      </p:sp>
      <p:pic>
        <p:nvPicPr>
          <p:cNvPr id="4" name="Рисунок 3" descr="image154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1412776"/>
            <a:ext cx="6120679" cy="331236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205418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шаблон математический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">
    <a:dk1>
      <a:srgbClr val="AF273E"/>
    </a:dk1>
    <a:lt1>
      <a:srgbClr val="FFCC00"/>
    </a:lt1>
    <a:dk2>
      <a:srgbClr val="000000"/>
    </a:dk2>
    <a:lt2>
      <a:srgbClr val="FFFFFF"/>
    </a:lt2>
    <a:accent1>
      <a:srgbClr val="FF8B17"/>
    </a:accent1>
    <a:accent2>
      <a:srgbClr val="FFE103"/>
    </a:accent2>
    <a:accent3>
      <a:srgbClr val="AAAAAA"/>
    </a:accent3>
    <a:accent4>
      <a:srgbClr val="DAAE00"/>
    </a:accent4>
    <a:accent5>
      <a:srgbClr val="FFC4AB"/>
    </a:accent5>
    <a:accent6>
      <a:srgbClr val="E7CC02"/>
    </a:accent6>
    <a:hlink>
      <a:srgbClr val="FF3399"/>
    </a:hlink>
    <a:folHlink>
      <a:srgbClr val="FE1F08"/>
    </a:folHlink>
  </a:clrScheme>
</a:themeOverride>
</file>

<file path=ppt/theme/themeOverride2.xml><?xml version="1.0" encoding="utf-8"?>
<a:themeOverride xmlns:a="http://schemas.openxmlformats.org/drawingml/2006/main">
  <a:clrScheme name="">
    <a:dk1>
      <a:srgbClr val="463416"/>
    </a:dk1>
    <a:lt1>
      <a:srgbClr val="FFFFFF"/>
    </a:lt1>
    <a:dk2>
      <a:srgbClr val="003399"/>
    </a:dk2>
    <a:lt2>
      <a:srgbClr val="E3E3FF"/>
    </a:lt2>
    <a:accent1>
      <a:srgbClr val="3399FF"/>
    </a:accent1>
    <a:accent2>
      <a:srgbClr val="33CCCC"/>
    </a:accent2>
    <a:accent3>
      <a:srgbClr val="AAADCA"/>
    </a:accent3>
    <a:accent4>
      <a:srgbClr val="DADADA"/>
    </a:accent4>
    <a:accent5>
      <a:srgbClr val="ADCAFF"/>
    </a:accent5>
    <a:accent6>
      <a:srgbClr val="2DB9B9"/>
    </a:accent6>
    <a:hlink>
      <a:srgbClr val="00FFCC"/>
    </a:hlink>
    <a:folHlink>
      <a:srgbClr val="808000"/>
    </a:folHlink>
  </a:clrScheme>
</a:themeOverride>
</file>

<file path=ppt/theme/themeOverride3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000000"/>
    </a:dk2>
    <a:lt2>
      <a:srgbClr val="808080"/>
    </a:lt2>
    <a:accent1>
      <a:srgbClr val="00CC99"/>
    </a:accent1>
    <a:accent2>
      <a:srgbClr val="3333CC"/>
    </a:accent2>
    <a:accent3>
      <a:srgbClr val="FFFFFF"/>
    </a:accent3>
    <a:accent4>
      <a:srgbClr val="000000"/>
    </a:accent4>
    <a:accent5>
      <a:srgbClr val="AAE2CA"/>
    </a:accent5>
    <a:accent6>
      <a:srgbClr val="2D2DB9"/>
    </a:accent6>
    <a:hlink>
      <a:srgbClr val="CCCCFF"/>
    </a:hlink>
    <a:folHlink>
      <a:srgbClr val="B2B2B2"/>
    </a:folHlink>
  </a:clrScheme>
</a:themeOverride>
</file>

<file path=ppt/theme/themeOverride4.xml><?xml version="1.0" encoding="utf-8"?>
<a:themeOverride xmlns:a="http://schemas.openxmlformats.org/drawingml/2006/main">
  <a:clrScheme name="">
    <a:dk1>
      <a:srgbClr val="006666"/>
    </a:dk1>
    <a:lt1>
      <a:srgbClr val="FFFFFF"/>
    </a:lt1>
    <a:dk2>
      <a:srgbClr val="85D1E3"/>
    </a:dk2>
    <a:lt2>
      <a:srgbClr val="CCFFFF"/>
    </a:lt2>
    <a:accent1>
      <a:srgbClr val="FFCC00"/>
    </a:accent1>
    <a:accent2>
      <a:srgbClr val="00CC99"/>
    </a:accent2>
    <a:accent3>
      <a:srgbClr val="C2E5EF"/>
    </a:accent3>
    <a:accent4>
      <a:srgbClr val="DADADA"/>
    </a:accent4>
    <a:accent5>
      <a:srgbClr val="FFE2AA"/>
    </a:accent5>
    <a:accent6>
      <a:srgbClr val="00B98A"/>
    </a:accent6>
    <a:hlink>
      <a:srgbClr val="0099FF"/>
    </a:hlink>
    <a:folHlink>
      <a:srgbClr val="6600CC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107</TotalTime>
  <Words>351</Words>
  <Application>Microsoft Office PowerPoint</Application>
  <PresentationFormat>Экран (4:3)</PresentationFormat>
  <Paragraphs>138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4</vt:i4>
      </vt:variant>
      <vt:variant>
        <vt:lpstr>Заголовки слайдов</vt:lpstr>
      </vt:variant>
      <vt:variant>
        <vt:i4>19</vt:i4>
      </vt:variant>
    </vt:vector>
  </HeadingPairs>
  <TitlesOfParts>
    <vt:vector size="23" baseType="lpstr">
      <vt:lpstr>Тема Office</vt:lpstr>
      <vt:lpstr>1_шаблон математический</vt:lpstr>
      <vt:lpstr>Воздушный поток</vt:lpstr>
      <vt:lpstr>Оформление по умолчанию</vt:lpstr>
      <vt:lpstr>Урок математики  в 5 классе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 математики  в 5 классе</dc:title>
  <dc:creator>школа</dc:creator>
  <cp:lastModifiedBy>1</cp:lastModifiedBy>
  <cp:revision>11</cp:revision>
  <dcterms:created xsi:type="dcterms:W3CDTF">2015-03-21T07:08:40Z</dcterms:created>
  <dcterms:modified xsi:type="dcterms:W3CDTF">2015-03-23T03:48:52Z</dcterms:modified>
</cp:coreProperties>
</file>