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2460-9882-43E8-879D-F4EF76625A6A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CDAF-74D0-4C1E-8333-1C0E327DC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2460-9882-43E8-879D-F4EF76625A6A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CDAF-74D0-4C1E-8333-1C0E327DC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2460-9882-43E8-879D-F4EF76625A6A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CDAF-74D0-4C1E-8333-1C0E327DC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2460-9882-43E8-879D-F4EF76625A6A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CDAF-74D0-4C1E-8333-1C0E327DC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2460-9882-43E8-879D-F4EF76625A6A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CDAF-74D0-4C1E-8333-1C0E327DC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2460-9882-43E8-879D-F4EF76625A6A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CDAF-74D0-4C1E-8333-1C0E327DC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2460-9882-43E8-879D-F4EF76625A6A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CDAF-74D0-4C1E-8333-1C0E327DC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2460-9882-43E8-879D-F4EF76625A6A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CDAF-74D0-4C1E-8333-1C0E327DC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2460-9882-43E8-879D-F4EF76625A6A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CDAF-74D0-4C1E-8333-1C0E327DC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2460-9882-43E8-879D-F4EF76625A6A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CDAF-74D0-4C1E-8333-1C0E327DC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2460-9882-43E8-879D-F4EF76625A6A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CDAF-74D0-4C1E-8333-1C0E327DC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92460-9882-43E8-879D-F4EF76625A6A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5CDAF-74D0-4C1E-8333-1C0E327DC4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7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11" Type="http://schemas.openxmlformats.org/officeDocument/2006/relationships/image" Target="../media/image45.png"/><Relationship Id="rId5" Type="http://schemas.openxmlformats.org/officeDocument/2006/relationships/image" Target="../media/image40.png"/><Relationship Id="rId10" Type="http://schemas.openxmlformats.org/officeDocument/2006/relationships/image" Target="../media/image26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71480"/>
            <a:ext cx="772929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Решение</a:t>
            </a:r>
          </a:p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тригонометрических </a:t>
            </a:r>
          </a:p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уравнений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13" y="166668"/>
            <a:ext cx="3491871" cy="619126"/>
          </a:xfrm>
          <a:prstGeom prst="rect">
            <a:avLst/>
          </a:prstGeom>
          <a:noFill/>
        </p:spPr>
      </p:pic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7197" y="642918"/>
            <a:ext cx="7012587" cy="928694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1419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1419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1257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25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85719" y="1571612"/>
          <a:ext cx="2569739" cy="714380"/>
        </p:xfrm>
        <a:graphic>
          <a:graphicData uri="http://schemas.openxmlformats.org/presentationml/2006/ole">
            <p:oleObj spid="_x0000_s2050" name="Equation" r:id="rId5" imgW="545760" imgH="152280" progId="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85719" y="2285992"/>
          <a:ext cx="4474055" cy="642942"/>
        </p:xfrm>
        <a:graphic>
          <a:graphicData uri="http://schemas.openxmlformats.org/presentationml/2006/ole">
            <p:oleObj spid="_x0000_s2051" name="Equation" r:id="rId6" imgW="1231560" imgH="177480" progId="">
              <p:embed/>
            </p:oleObj>
          </a:graphicData>
        </a:graphic>
      </p:graphicFrame>
      <p:pic>
        <p:nvPicPr>
          <p:cNvPr id="24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857496"/>
            <a:ext cx="1914538" cy="714380"/>
          </a:xfrm>
          <a:prstGeom prst="rect">
            <a:avLst/>
          </a:prstGeom>
          <a:noFill/>
        </p:spPr>
      </p:pic>
      <p:pic>
        <p:nvPicPr>
          <p:cNvPr id="25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286124"/>
            <a:ext cx="6875193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71480"/>
            <a:ext cx="7729295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Основные методы</a:t>
            </a:r>
          </a:p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решения</a:t>
            </a:r>
          </a:p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тригонометрических </a:t>
            </a:r>
          </a:p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уравнений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966" y="285728"/>
            <a:ext cx="3582890" cy="571504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6" y="714356"/>
            <a:ext cx="3714744" cy="513086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571612"/>
            <a:ext cx="2868950" cy="571504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142984"/>
            <a:ext cx="2286016" cy="50800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080283" y="142852"/>
            <a:ext cx="2277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комментарий</a:t>
            </a:r>
            <a:endParaRPr lang="ru-RU" sz="2800" dirty="0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714356"/>
            <a:ext cx="2400317" cy="571504"/>
          </a:xfrm>
          <a:prstGeom prst="rect">
            <a:avLst/>
          </a:prstGeom>
          <a:noFill/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1285860"/>
            <a:ext cx="2337518" cy="500066"/>
          </a:xfrm>
          <a:prstGeom prst="rect">
            <a:avLst/>
          </a:prstGeom>
          <a:noFill/>
        </p:spPr>
      </p:pic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0278" y="1785926"/>
            <a:ext cx="3546980" cy="500066"/>
          </a:xfrm>
          <a:prstGeom prst="rect">
            <a:avLst/>
          </a:prstGeom>
          <a:noFill/>
        </p:spPr>
      </p:pic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2214554"/>
            <a:ext cx="3032950" cy="928694"/>
          </a:xfrm>
          <a:prstGeom prst="rect">
            <a:avLst/>
          </a:prstGeom>
          <a:noFill/>
        </p:spPr>
      </p:pic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000240"/>
            <a:ext cx="4219575" cy="857250"/>
          </a:xfrm>
          <a:prstGeom prst="rect">
            <a:avLst/>
          </a:prstGeom>
          <a:noFill/>
        </p:spPr>
      </p:pic>
      <p:sp>
        <p:nvSpPr>
          <p:cNvPr id="24" name="Овал 23"/>
          <p:cNvSpPr/>
          <p:nvPr/>
        </p:nvSpPr>
        <p:spPr>
          <a:xfrm>
            <a:off x="500034" y="2928934"/>
            <a:ext cx="1571636" cy="157163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5" name="Группа 34"/>
          <p:cNvGrpSpPr/>
          <p:nvPr/>
        </p:nvGrpSpPr>
        <p:grpSpPr>
          <a:xfrm>
            <a:off x="285720" y="2643976"/>
            <a:ext cx="2071702" cy="2214578"/>
            <a:chOff x="285720" y="2643976"/>
            <a:chExt cx="2071702" cy="2214578"/>
          </a:xfrm>
        </p:grpSpPr>
        <p:cxnSp>
          <p:nvCxnSpPr>
            <p:cNvPr id="26" name="Прямая со стрелкой 25"/>
            <p:cNvCxnSpPr/>
            <p:nvPr/>
          </p:nvCxnSpPr>
          <p:spPr>
            <a:xfrm rot="5400000" flipH="1" flipV="1">
              <a:off x="178563" y="3750471"/>
              <a:ext cx="2214578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>
              <a:off x="285720" y="3714752"/>
              <a:ext cx="207170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 rot="5400000">
            <a:off x="-93772" y="3786190"/>
            <a:ext cx="200026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839454" y="2928934"/>
            <a:ext cx="142876" cy="142876"/>
          </a:xfrm>
          <a:prstGeom prst="ellipse">
            <a:avLst/>
          </a:prstGeom>
          <a:solidFill>
            <a:srgbClr val="7030A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834922" y="4330860"/>
            <a:ext cx="142876" cy="142876"/>
          </a:xfrm>
          <a:prstGeom prst="ellipse">
            <a:avLst/>
          </a:prstGeom>
          <a:solidFill>
            <a:srgbClr val="7030A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1214414" y="4429132"/>
            <a:ext cx="142876" cy="1428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1214414" y="2852964"/>
            <a:ext cx="142876" cy="1428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0" y="2714620"/>
            <a:ext cx="2786050" cy="20002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3" name="Picture 2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469" y="4929198"/>
            <a:ext cx="5595977" cy="928694"/>
          </a:xfrm>
          <a:prstGeom prst="rect">
            <a:avLst/>
          </a:prstGeom>
          <a:noFill/>
        </p:spPr>
      </p:pic>
      <p:sp>
        <p:nvSpPr>
          <p:cNvPr id="39" name="TextBox 38"/>
          <p:cNvSpPr txBox="1"/>
          <p:nvPr/>
        </p:nvSpPr>
        <p:spPr>
          <a:xfrm>
            <a:off x="2928926" y="3429000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Разложение на множители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6" grpId="0" animBg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85728"/>
            <a:ext cx="4643438" cy="515938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714356"/>
            <a:ext cx="3914775" cy="41910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1142984"/>
            <a:ext cx="1247775" cy="409575"/>
          </a:xfrm>
          <a:prstGeom prst="rect">
            <a:avLst/>
          </a:prstGeom>
          <a:noFill/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571612"/>
            <a:ext cx="2633681" cy="500066"/>
          </a:xfrm>
          <a:prstGeom prst="rect">
            <a:avLst/>
          </a:prstGeom>
          <a:noFill/>
        </p:spPr>
      </p:pic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928802"/>
            <a:ext cx="2352675" cy="742950"/>
          </a:xfrm>
          <a:prstGeom prst="rect">
            <a:avLst/>
          </a:prstGeom>
          <a:noFill/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1785926"/>
            <a:ext cx="2352675" cy="742950"/>
          </a:xfrm>
          <a:prstGeom prst="rect">
            <a:avLst/>
          </a:prstGeom>
          <a:noFill/>
        </p:spPr>
      </p:pic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2643182"/>
            <a:ext cx="1581150" cy="742950"/>
          </a:xfrm>
          <a:prstGeom prst="rect">
            <a:avLst/>
          </a:prstGeom>
          <a:noFill/>
        </p:spPr>
      </p:pic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5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2786058"/>
            <a:ext cx="1895475" cy="409575"/>
          </a:xfrm>
          <a:prstGeom prst="rect">
            <a:avLst/>
          </a:prstGeom>
          <a:noFill/>
        </p:spPr>
      </p:pic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7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857232"/>
            <a:ext cx="1590675" cy="476250"/>
          </a:xfrm>
          <a:prstGeom prst="rect">
            <a:avLst/>
          </a:prstGeom>
          <a:noFill/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357298"/>
            <a:ext cx="2633681" cy="500066"/>
          </a:xfrm>
          <a:prstGeom prst="rect">
            <a:avLst/>
          </a:prstGeom>
          <a:noFill/>
        </p:spPr>
      </p:pic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9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857232"/>
            <a:ext cx="1047750" cy="476250"/>
          </a:xfrm>
          <a:prstGeom prst="rect">
            <a:avLst/>
          </a:prstGeom>
          <a:noFill/>
        </p:spPr>
      </p:pic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01" name="Picture 2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428868"/>
            <a:ext cx="1657350" cy="47625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428596" y="2857496"/>
            <a:ext cx="2169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Нет решения</a:t>
            </a:r>
            <a:endParaRPr lang="ru-RU" sz="2800" dirty="0"/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03" name="Picture 2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286124"/>
            <a:ext cx="1695450" cy="742950"/>
          </a:xfrm>
          <a:prstGeom prst="rect">
            <a:avLst/>
          </a:prstGeom>
          <a:noFill/>
        </p:spPr>
      </p:pic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07" name="Picture 27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929066"/>
            <a:ext cx="2447925" cy="742950"/>
          </a:xfrm>
          <a:prstGeom prst="rect">
            <a:avLst/>
          </a:prstGeom>
          <a:noFill/>
        </p:spPr>
      </p:pic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09" name="Picture 29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572008"/>
            <a:ext cx="2181225" cy="752475"/>
          </a:xfrm>
          <a:prstGeom prst="rect">
            <a:avLst/>
          </a:prstGeom>
          <a:noFill/>
        </p:spPr>
      </p:pic>
      <p:sp>
        <p:nvSpPr>
          <p:cNvPr id="35" name="TextBox 34"/>
          <p:cNvSpPr txBox="1"/>
          <p:nvPr/>
        </p:nvSpPr>
        <p:spPr>
          <a:xfrm>
            <a:off x="3428992" y="3857628"/>
            <a:ext cx="5460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Введение новой неизвестной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642918"/>
            <a:ext cx="3371850" cy="476250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500174"/>
            <a:ext cx="4166799" cy="857232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14825" y="1214422"/>
            <a:ext cx="4829175" cy="476250"/>
          </a:xfrm>
          <a:prstGeom prst="rect">
            <a:avLst/>
          </a:prstGeom>
          <a:noFill/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1714488"/>
            <a:ext cx="3409950" cy="476250"/>
          </a:xfrm>
          <a:prstGeom prst="rect">
            <a:avLst/>
          </a:prstGeom>
          <a:noFill/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285992"/>
            <a:ext cx="4781550" cy="752475"/>
          </a:xfrm>
          <a:prstGeom prst="rect">
            <a:avLst/>
          </a:prstGeom>
          <a:noFill/>
        </p:spPr>
      </p:pic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48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000372"/>
            <a:ext cx="2419350" cy="685800"/>
          </a:xfrm>
          <a:prstGeom prst="rect">
            <a:avLst/>
          </a:prstGeom>
          <a:noFill/>
        </p:spPr>
      </p:pic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643314"/>
            <a:ext cx="1981200" cy="47625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500430" y="3429000"/>
            <a:ext cx="518000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Произведение равно нулю, 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к</a:t>
            </a:r>
            <a:r>
              <a:rPr lang="ru-RU" sz="3200" b="1" dirty="0" smtClean="0">
                <a:solidFill>
                  <a:srgbClr val="C00000"/>
                </a:solidFill>
              </a:rPr>
              <a:t>огда хотя бы один из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м</a:t>
            </a:r>
            <a:r>
              <a:rPr lang="ru-RU" sz="3200" b="1" dirty="0" smtClean="0">
                <a:solidFill>
                  <a:srgbClr val="C00000"/>
                </a:solidFill>
              </a:rPr>
              <a:t>ножителей равен нулю, а 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д</a:t>
            </a:r>
            <a:r>
              <a:rPr lang="ru-RU" sz="3200" b="1" dirty="0" smtClean="0">
                <a:solidFill>
                  <a:srgbClr val="C00000"/>
                </a:solidFill>
              </a:rPr>
              <a:t>ругой при этом не теряет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с</a:t>
            </a:r>
            <a:r>
              <a:rPr lang="ru-RU" sz="3200" b="1" dirty="0" smtClean="0">
                <a:solidFill>
                  <a:srgbClr val="C00000"/>
                </a:solidFill>
              </a:rPr>
              <a:t>мысла.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19056"/>
            <a:ext cx="3419475" cy="495300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500042"/>
            <a:ext cx="3371850" cy="495300"/>
          </a:xfrm>
          <a:prstGeom prst="rect">
            <a:avLst/>
          </a:prstGeom>
          <a:noFill/>
        </p:spPr>
      </p:pic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9064" y="1071546"/>
            <a:ext cx="4667250" cy="495300"/>
          </a:xfrm>
          <a:prstGeom prst="rect">
            <a:avLst/>
          </a:prstGeom>
          <a:noFill/>
        </p:spPr>
      </p:pic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500174"/>
            <a:ext cx="4029075" cy="495300"/>
          </a:xfrm>
          <a:prstGeom prst="rect">
            <a:avLst/>
          </a:prstGeom>
          <a:noFill/>
        </p:spPr>
      </p:pic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9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000240"/>
            <a:ext cx="1571625" cy="476250"/>
          </a:xfrm>
          <a:prstGeom prst="rect">
            <a:avLst/>
          </a:prstGeom>
          <a:noFill/>
        </p:spPr>
      </p:pic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1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1928802"/>
            <a:ext cx="2409825" cy="495300"/>
          </a:xfrm>
          <a:prstGeom prst="rect">
            <a:avLst/>
          </a:prstGeom>
          <a:noFill/>
        </p:spPr>
      </p:pic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3" name="Picture 1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428868"/>
            <a:ext cx="2428875" cy="476250"/>
          </a:xfrm>
          <a:prstGeom prst="rect">
            <a:avLst/>
          </a:prstGeom>
          <a:noFill/>
        </p:spPr>
      </p:pic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5" name="Picture 2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071678"/>
            <a:ext cx="1047750" cy="476250"/>
          </a:xfrm>
          <a:prstGeom prst="rect">
            <a:avLst/>
          </a:prstGeom>
          <a:noFill/>
        </p:spPr>
      </p:pic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7" name="Picture 2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429000"/>
            <a:ext cx="1638300" cy="476250"/>
          </a:xfrm>
          <a:prstGeom prst="rect">
            <a:avLst/>
          </a:prstGeom>
          <a:noFill/>
        </p:spPr>
      </p:pic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09" name="Picture 2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643182"/>
            <a:ext cx="1638300" cy="476250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2143108" y="2643182"/>
            <a:ext cx="2169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Нет решения</a:t>
            </a:r>
            <a:endParaRPr lang="ru-RU" sz="2800" dirty="0"/>
          </a:p>
        </p:txBody>
      </p:sp>
      <p:sp>
        <p:nvSpPr>
          <p:cNvPr id="30" name="Овал 29"/>
          <p:cNvSpPr/>
          <p:nvPr/>
        </p:nvSpPr>
        <p:spPr>
          <a:xfrm>
            <a:off x="5715008" y="3286124"/>
            <a:ext cx="1428760" cy="142876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3" name="Группа 42"/>
          <p:cNvGrpSpPr/>
          <p:nvPr/>
        </p:nvGrpSpPr>
        <p:grpSpPr>
          <a:xfrm>
            <a:off x="5286380" y="3001166"/>
            <a:ext cx="2714644" cy="2428892"/>
            <a:chOff x="5286380" y="3001166"/>
            <a:chExt cx="2714644" cy="2428892"/>
          </a:xfrm>
        </p:grpSpPr>
        <p:cxnSp>
          <p:nvCxnSpPr>
            <p:cNvPr id="32" name="Прямая со стрелкой 31"/>
            <p:cNvCxnSpPr/>
            <p:nvPr/>
          </p:nvCxnSpPr>
          <p:spPr>
            <a:xfrm rot="5400000" flipH="1" flipV="1">
              <a:off x="5214942" y="4214818"/>
              <a:ext cx="2428892" cy="158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>
              <a:off x="5286380" y="3998916"/>
              <a:ext cx="271464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Прямая соединительная линия 35"/>
          <p:cNvCxnSpPr>
            <a:endCxn id="30" idx="0"/>
          </p:cNvCxnSpPr>
          <p:nvPr/>
        </p:nvCxnSpPr>
        <p:spPr>
          <a:xfrm rot="5400000" flipH="1" flipV="1">
            <a:off x="6072198" y="3643314"/>
            <a:ext cx="714380" cy="0"/>
          </a:xfrm>
          <a:prstGeom prst="line">
            <a:avLst/>
          </a:prstGeom>
          <a:ln w="444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13" name="Picture 29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86190"/>
            <a:ext cx="2238375" cy="790575"/>
          </a:xfrm>
          <a:prstGeom prst="rect">
            <a:avLst/>
          </a:prstGeom>
          <a:noFill/>
        </p:spPr>
      </p:pic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415" name="Picture 3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4572008"/>
            <a:ext cx="2019300" cy="866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00042"/>
            <a:ext cx="2057400" cy="809625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266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571612"/>
            <a:ext cx="2266950" cy="781050"/>
          </a:xfrm>
          <a:prstGeom prst="rect">
            <a:avLst/>
          </a:prstGeom>
          <a:noFill/>
        </p:spPr>
      </p:pic>
      <p:grpSp>
        <p:nvGrpSpPr>
          <p:cNvPr id="8" name="Группа 7"/>
          <p:cNvGrpSpPr/>
          <p:nvPr/>
        </p:nvGrpSpPr>
        <p:grpSpPr>
          <a:xfrm>
            <a:off x="5286380" y="3001166"/>
            <a:ext cx="2714644" cy="2428892"/>
            <a:chOff x="5286380" y="3001166"/>
            <a:chExt cx="2714644" cy="2428892"/>
          </a:xfrm>
        </p:grpSpPr>
        <p:cxnSp>
          <p:nvCxnSpPr>
            <p:cNvPr id="9" name="Прямая со стрелкой 8"/>
            <p:cNvCxnSpPr/>
            <p:nvPr/>
          </p:nvCxnSpPr>
          <p:spPr>
            <a:xfrm rot="5400000" flipH="1" flipV="1">
              <a:off x="5214942" y="4214818"/>
              <a:ext cx="2428892" cy="158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5286380" y="3998916"/>
              <a:ext cx="271464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Овал 10"/>
          <p:cNvSpPr/>
          <p:nvPr/>
        </p:nvSpPr>
        <p:spPr>
          <a:xfrm>
            <a:off x="5715008" y="3286124"/>
            <a:ext cx="1428760" cy="142876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357950" y="4638914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357950" y="3210154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" name="Группа 17"/>
          <p:cNvGrpSpPr/>
          <p:nvPr/>
        </p:nvGrpSpPr>
        <p:grpSpPr>
          <a:xfrm>
            <a:off x="6281980" y="4531936"/>
            <a:ext cx="361722" cy="321292"/>
            <a:chOff x="6281980" y="4531936"/>
            <a:chExt cx="361722" cy="32129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6281980" y="4567476"/>
              <a:ext cx="357190" cy="28575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0800000" flipV="1">
              <a:off x="6286512" y="4531936"/>
              <a:ext cx="357190" cy="28575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Прямоугольник 18"/>
          <p:cNvSpPr/>
          <p:nvPr/>
        </p:nvSpPr>
        <p:spPr>
          <a:xfrm>
            <a:off x="5072066" y="2786058"/>
            <a:ext cx="3214710" cy="27146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1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266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7"/>
          <p:cNvGrpSpPr/>
          <p:nvPr/>
        </p:nvGrpSpPr>
        <p:grpSpPr>
          <a:xfrm>
            <a:off x="5292080" y="980728"/>
            <a:ext cx="2714644" cy="2428892"/>
            <a:chOff x="5286380" y="3001166"/>
            <a:chExt cx="2714644" cy="2428892"/>
          </a:xfrm>
        </p:grpSpPr>
        <p:cxnSp>
          <p:nvCxnSpPr>
            <p:cNvPr id="9" name="Прямая со стрелкой 8"/>
            <p:cNvCxnSpPr/>
            <p:nvPr/>
          </p:nvCxnSpPr>
          <p:spPr>
            <a:xfrm rot="5400000" flipH="1" flipV="1">
              <a:off x="5214942" y="4214818"/>
              <a:ext cx="2428892" cy="158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5286380" y="3998916"/>
              <a:ext cx="271464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Овал 10"/>
          <p:cNvSpPr/>
          <p:nvPr/>
        </p:nvSpPr>
        <p:spPr>
          <a:xfrm>
            <a:off x="5694324" y="1268760"/>
            <a:ext cx="1428760" cy="142876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766332" y="2348880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38196" y="1556792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6253162" y="2852936"/>
          <a:ext cx="2890838" cy="854075"/>
        </p:xfrm>
        <a:graphic>
          <a:graphicData uri="http://schemas.openxmlformats.org/presentationml/2006/ole">
            <p:oleObj spid="_x0000_s16386" name="Формула" r:id="rId4" imgW="1333440" imgH="393480" progId="Equation.3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-1" y="0"/>
          <a:ext cx="4103041" cy="1268760"/>
        </p:xfrm>
        <a:graphic>
          <a:graphicData uri="http://schemas.openxmlformats.org/presentationml/2006/ole">
            <p:oleObj spid="_x0000_s16387" name="Формула" r:id="rId5" imgW="1396800" imgH="431640" progId="Equation.3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0" y="1052736"/>
          <a:ext cx="3809345" cy="1296144"/>
        </p:xfrm>
        <a:graphic>
          <a:graphicData uri="http://schemas.openxmlformats.org/presentationml/2006/ole">
            <p:oleObj spid="_x0000_s16388" name="Формула" r:id="rId6" imgW="1269720" imgH="431640" progId="Equation.3">
              <p:embed/>
            </p:oleObj>
          </a:graphicData>
        </a:graphic>
      </p:graphicFrame>
      <p:cxnSp>
        <p:nvCxnSpPr>
          <p:cNvPr id="24" name="Прямая соединительная линия 23"/>
          <p:cNvCxnSpPr/>
          <p:nvPr/>
        </p:nvCxnSpPr>
        <p:spPr>
          <a:xfrm flipV="1">
            <a:off x="5827608" y="620688"/>
            <a:ext cx="0" cy="26642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0" y="2276872"/>
          <a:ext cx="3261097" cy="1224136"/>
        </p:xfrm>
        <a:graphic>
          <a:graphicData uri="http://schemas.openxmlformats.org/presentationml/2006/ole">
            <p:oleObj spid="_x0000_s16389" name="Формула" r:id="rId7" imgW="1218960" imgH="457200" progId="Equation.3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5481637" y="3933056"/>
          <a:ext cx="3662363" cy="1224136"/>
        </p:xfrm>
        <a:graphic>
          <a:graphicData uri="http://schemas.openxmlformats.org/presentationml/2006/ole">
            <p:oleObj spid="_x0000_s16390" name="Формула" r:id="rId8" imgW="1688760" imgH="431640" progId="Equation.3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-1588" y="4437063"/>
          <a:ext cx="4146551" cy="1079500"/>
        </p:xfrm>
        <a:graphic>
          <a:graphicData uri="http://schemas.openxmlformats.org/presentationml/2006/ole">
            <p:oleObj spid="_x0000_s16391" name="Формула" r:id="rId9" imgW="1511280" imgH="393480" progId="Equation.3">
              <p:embed/>
            </p:oleObj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-93663" y="5516563"/>
          <a:ext cx="3844926" cy="977900"/>
        </p:xfrm>
        <a:graphic>
          <a:graphicData uri="http://schemas.openxmlformats.org/presentationml/2006/ole">
            <p:oleObj spid="_x0000_s16392" name="Формула" r:id="rId10" imgW="1549080" imgH="393480" progId="Equation.3">
              <p:embed/>
            </p:oleObj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111125" y="3429000"/>
          <a:ext cx="3800475" cy="938213"/>
        </p:xfrm>
        <a:graphic>
          <a:graphicData uri="http://schemas.openxmlformats.org/presentationml/2006/ole">
            <p:oleObj spid="_x0000_s16393" name="Формула" r:id="rId11" imgW="1752480" imgH="431640" progId="Equation.3">
              <p:embed/>
            </p:oleObj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3779912" y="5777880"/>
          <a:ext cx="3447149" cy="1080120"/>
        </p:xfrm>
        <a:graphic>
          <a:graphicData uri="http://schemas.openxmlformats.org/presentationml/2006/ole">
            <p:oleObj spid="_x0000_s16394" name="Формула" r:id="rId12" imgW="1257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42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 Office</vt:lpstr>
      <vt:lpstr>Equation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37</cp:revision>
  <dcterms:created xsi:type="dcterms:W3CDTF">2011-12-18T10:49:43Z</dcterms:created>
  <dcterms:modified xsi:type="dcterms:W3CDTF">2015-11-23T19:39:52Z</dcterms:modified>
</cp:coreProperties>
</file>