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4" r:id="rId7"/>
    <p:sldId id="265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1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7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36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52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0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7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53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7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45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90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B08E-29F5-4E68-9A7D-3A10BF305DC2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FFBE7-624E-46DC-BBB2-28CEF098CC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81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знаний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Как называются вещества, образованные в живом организме?</a:t>
            </a:r>
          </a:p>
          <a:p>
            <a:r>
              <a:rPr lang="ru-RU" dirty="0" smtClean="0"/>
              <a:t>Что такое питание?</a:t>
            </a:r>
          </a:p>
          <a:p>
            <a:r>
              <a:rPr lang="ru-RU" dirty="0" smtClean="0"/>
              <a:t>Для чего необходимо питание?</a:t>
            </a:r>
          </a:p>
          <a:p>
            <a:r>
              <a:rPr lang="ru-RU" dirty="0" smtClean="0"/>
              <a:t>Как питаются разные животные?</a:t>
            </a:r>
          </a:p>
          <a:p>
            <a:r>
              <a:rPr lang="ru-RU" dirty="0" smtClean="0"/>
              <a:t>От чего зависит количество пищи, которое употребляет животное?</a:t>
            </a:r>
          </a:p>
          <a:p>
            <a:r>
              <a:rPr lang="ru-RU" dirty="0" smtClean="0"/>
              <a:t>Какие приспособления есть у животных для добывания пищи?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055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Как питается растение?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29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в РТ </a:t>
            </a:r>
            <a:r>
              <a:rPr lang="ru-RU" dirty="0" err="1" smtClean="0"/>
              <a:t>стр</a:t>
            </a:r>
            <a:r>
              <a:rPr lang="ru-RU" dirty="0" smtClean="0"/>
              <a:t> 35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484984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Листья растений зеленые, так как в них есть _____________________________________</a:t>
            </a:r>
          </a:p>
          <a:p>
            <a:pPr marL="514350" indent="-514350">
              <a:buAutoNum type="arabicPeriod"/>
            </a:pPr>
            <a:r>
              <a:rPr lang="ru-RU" dirty="0" smtClean="0"/>
              <a:t>Хлорофилл образуется только на _____________________________________</a:t>
            </a:r>
          </a:p>
          <a:p>
            <a:pPr marL="514350" indent="-514350">
              <a:buAutoNum type="arabicPeriod"/>
            </a:pPr>
            <a:r>
              <a:rPr lang="ru-RU" dirty="0" smtClean="0"/>
              <a:t>Зеленые растения тянутся к свету, потому что </a:t>
            </a:r>
          </a:p>
          <a:p>
            <a:pPr marL="0" indent="0">
              <a:buNone/>
            </a:pPr>
            <a:r>
              <a:rPr lang="ru-RU" dirty="0" smtClean="0"/>
              <a:t>_______________________________________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97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в листьях находится хлорофилл?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fs00.infourok.ru/images/doc/234/99652/3/hello_html_m1882e8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622725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73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>
                <a:solidFill>
                  <a:schemeClr val="accent3">
                    <a:lumMod val="50000"/>
                  </a:schemeClr>
                </a:solidFill>
              </a:rPr>
              <a:t>Хлоропла́сты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-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437" y="1556792"/>
            <a:ext cx="4474840" cy="442108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зелёные пластиды, которые встречаются в клетках растений и некоторых бактерий. </a:t>
            </a:r>
          </a:p>
          <a:p>
            <a:pPr marL="0" indent="0">
              <a:buNone/>
            </a:pPr>
            <a:r>
              <a:rPr lang="ru-RU" dirty="0" smtClean="0"/>
              <a:t>С их помощью происходит фотосинтез. Хлоропласты содержат </a:t>
            </a:r>
            <a:r>
              <a:rPr lang="ru-RU" b="1" u="sng" dirty="0" smtClean="0">
                <a:solidFill>
                  <a:srgbClr val="00B050"/>
                </a:solidFill>
              </a:rPr>
              <a:t>хлорофилл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http://upload.wikimedia.org/wikipedia/commons/thumb/4/49/Plagiomnium_affine_laminazellen.jpeg/250px-Plagiomnium_affine_laminazellen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6016" y="1916832"/>
            <a:ext cx="4290021" cy="32260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317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15" y="1700808"/>
            <a:ext cx="4227409" cy="46805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7650" name="Picture 2" descr="http://macro-photo.info/images/20100710145903_010_macro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75656" y="1556792"/>
            <a:ext cx="5400600" cy="508837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Лист – это орган воздушного питания растений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9253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v.900igr.net:10/datas/biologija/Vozdushnoe-pitanie-rastenij/0005-005-ZHivye-organizmy-po-tipu-pitan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77686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4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Лабораторная работа № 5</a:t>
            </a:r>
            <a:br>
              <a:rPr lang="ru-RU" b="1" dirty="0" smtClean="0"/>
            </a:br>
            <a:r>
              <a:rPr lang="ru-RU" b="1" dirty="0" smtClean="0"/>
              <a:t>Рассматривание под микроскопом клеток зелёного листа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Внимательно изучите цель и ход работы по учебнику (</a:t>
            </a:r>
            <a:r>
              <a:rPr lang="ru-RU" dirty="0" err="1" smtClean="0"/>
              <a:t>стр</a:t>
            </a:r>
            <a:r>
              <a:rPr lang="ru-RU" dirty="0" smtClean="0"/>
              <a:t> 75-76)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Рассмотрите готовый микропрепарат листа камелии под микроскопом.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Приготовьте самостоятельно микропрепарат листа растения и изучите его под микроскопом.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Работу оформите в РТ на </a:t>
            </a:r>
            <a:r>
              <a:rPr lang="ru-RU" dirty="0" err="1" smtClean="0"/>
              <a:t>стр</a:t>
            </a:r>
            <a:r>
              <a:rPr lang="ru-RU" dirty="0" smtClean="0"/>
              <a:t> 35-36.</a:t>
            </a:r>
          </a:p>
          <a:p>
            <a:pPr marL="514350" indent="-514350">
              <a:buAutoNum type="arabicPeriod"/>
            </a:pPr>
            <a:r>
              <a:rPr lang="ru-RU" dirty="0" smtClean="0"/>
              <a:t>Сдайте ваши тетради на проверку.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118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 19</a:t>
            </a:r>
          </a:p>
          <a:p>
            <a:r>
              <a:rPr lang="ru-RU" dirty="0" smtClean="0"/>
              <a:t>Изучите листья ваших домашних растений: цвет, форма, размер. Полезно ли дома </a:t>
            </a:r>
            <a:r>
              <a:rPr lang="ru-RU" smtClean="0"/>
              <a:t>содержать растения?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8073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165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Актуализация знаний</vt:lpstr>
      <vt:lpstr>Как питается растение?</vt:lpstr>
      <vt:lpstr>Задание в РТ стр 35</vt:lpstr>
      <vt:lpstr>Где в листьях находится хлорофилл?</vt:lpstr>
      <vt:lpstr>Хлоропла́сты - </vt:lpstr>
      <vt:lpstr>Лист – это орган воздушного питания растений</vt:lpstr>
      <vt:lpstr>Презентация PowerPoint</vt:lpstr>
      <vt:lpstr>Лабораторная работа № 5 Рассматривание под микроскопом клеток зелёного листа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Люба</dc:creator>
  <cp:lastModifiedBy>Люба</cp:lastModifiedBy>
  <cp:revision>4</cp:revision>
  <dcterms:created xsi:type="dcterms:W3CDTF">2016-01-25T04:05:39Z</dcterms:created>
  <dcterms:modified xsi:type="dcterms:W3CDTF">2016-01-25T04:44:33Z</dcterms:modified>
</cp:coreProperties>
</file>