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2" r:id="rId5"/>
    <p:sldId id="263" r:id="rId6"/>
    <p:sldId id="257" r:id="rId7"/>
    <p:sldId id="265" r:id="rId8"/>
    <p:sldId id="268" r:id="rId9"/>
    <p:sldId id="264" r:id="rId10"/>
    <p:sldId id="266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>
    <p:wipe dir="r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>
    <p:wipe dir="r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>
    <p:wipe dir="r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>
    <p:wipe dir="r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>
    <p:wipe dir="r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>
    <p:wipe dir="r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>
    <p:wipe dir="r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>
    <p:wipe dir="r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>
    <p:wipe dir="r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>
    <p:wipe dir="r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>
    <p:wipe dir="r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 advTm="7000">
    <p:wipe dir="r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iscovery-ce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7429551" cy="4609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5157192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ы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ь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щ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ь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а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algn="just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					                 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ь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</a:p>
          <a:p>
            <a:pPr algn="just"/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214290"/>
            <a:ext cx="657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МАОУ «Ангарский лицей №2 имени М.К. 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Янгеля</a:t>
            </a: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6215082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Учитель биологии: Шестакова И.К.</a:t>
            </a:r>
            <a:endParaRPr lang="ru-RU" sz="1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advClick="0" advTm="7000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75856" y="908720"/>
            <a:ext cx="5110336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Роль органических веществ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8352928" cy="1752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Практическая работа (индивидуальная работа): </a:t>
            </a:r>
            <a:r>
              <a:rPr lang="ru-RU" dirty="0" smtClean="0">
                <a:solidFill>
                  <a:schemeClr val="tx1"/>
                </a:solidFill>
              </a:rPr>
              <a:t>учебник стр. 27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Прочитать текст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Заполнить таблицу: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3" descr="C:\Users\Кирилл\Downloads\3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872208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4509120"/>
          <a:ext cx="8784976" cy="1996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Вещества</a:t>
                      </a:r>
                      <a:endParaRPr lang="ru-RU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Состав</a:t>
                      </a:r>
                      <a:endParaRPr lang="ru-RU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Например</a:t>
                      </a:r>
                      <a:endParaRPr lang="ru-RU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Функции</a:t>
                      </a:r>
                      <a:endParaRPr lang="ru-RU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Белки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Углеводы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Жиры</a:t>
                      </a:r>
                    </a:p>
                    <a:p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7000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Кирилл\Downloads\3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676968" cy="39541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4572008"/>
          <a:ext cx="8373615" cy="1500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1183"/>
                <a:gridCol w="1578727"/>
                <a:gridCol w="1977213"/>
                <a:gridCol w="3396492"/>
              </a:tblGrid>
              <a:tr h="73805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Знал</a:t>
                      </a:r>
                    </a:p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узнал</a:t>
                      </a:r>
                    </a:p>
                    <a:p>
                      <a:pPr algn="ctr"/>
                      <a:r>
                        <a:rPr lang="ru-RU" sz="2000" b="1" dirty="0" smtClean="0"/>
                        <a:t>!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не согласен </a:t>
                      </a:r>
                    </a:p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не понял или есть вопрос </a:t>
                      </a:r>
                      <a:r>
                        <a:rPr lang="ru-RU" sz="2000" b="1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?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2147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14810" y="1928802"/>
            <a:ext cx="4286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</a:t>
            </a:r>
            <a:r>
              <a:rPr lang="ru-RU" sz="4400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lang="ru-RU" sz="4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</a:t>
            </a:r>
            <a:r>
              <a:rPr lang="ru-RU" sz="4400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</a:t>
            </a:r>
            <a:r>
              <a:rPr lang="ru-RU" sz="4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lang="ru-RU" sz="4400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sz="4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sz="4400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4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</a:t>
            </a:r>
            <a:endParaRPr lang="ru-RU" sz="4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advClick="0" advTm="7000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Кирилл\Downloads\3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85750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3203848" y="1988840"/>
            <a:ext cx="4534272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</a:t>
            </a:r>
            <a:r>
              <a:rPr lang="ru-RU" sz="6000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sz="6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</a:t>
            </a:r>
            <a:r>
              <a:rPr lang="ru-RU" sz="6000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sz="6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sz="6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318158" cy="17526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Прочитать §6, </a:t>
            </a:r>
            <a:r>
              <a:rPr lang="ru-RU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составить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инквейн</a:t>
            </a:r>
            <a:r>
              <a:rPr lang="ru-RU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3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advClick="0" advTm="7000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0006651114V-1920x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10334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1520" y="764704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Нужно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учиться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удовольствием,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тогда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всё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будет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понятно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легко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G:\hello_html_1822d9a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08920"/>
            <a:ext cx="3635897" cy="2726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520" y="5877272"/>
            <a:ext cx="867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Желаю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сегодняшнем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уроке </a:t>
            </a:r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успешного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усвоения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нового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solidFill>
                  <a:srgbClr val="0076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материала</a:t>
            </a:r>
            <a:endParaRPr lang="ru-RU" sz="1600" b="1" dirty="0">
              <a:solidFill>
                <a:srgbClr val="00763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advClick="0" advTm="7000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ирилл\Downloads\3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85750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3131840" y="1196752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Постановка проблемы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ctr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 Как можно узнать, какие вещества входят в состав клетки?»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10" descr="0_cbc9_1e3d724f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1584176" cy="2449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Пользователь\Desktop\саха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164047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ользователь\Desktop\крахмал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1584176" cy="190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Растительное масло №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80928"/>
            <a:ext cx="1471080" cy="2436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79712" y="594928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Вопрос: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что может объединять все эти предметы?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861855"/>
      </p:ext>
    </p:extLst>
  </p:cSld>
  <p:clrMapOvr>
    <a:masterClrMapping/>
  </p:clrMapOvr>
  <p:transition advClick="0" advTm="7000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94116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ПОДУМАЙТЕ!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Клетку </a:t>
            </a:r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сравнивают с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«миниатюрной природной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лабораторией»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огласны вы или нет с этим утверждением?</a:t>
            </a:r>
            <a:endParaRPr lang="ru-RU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dirty="0"/>
              <a:t> </a:t>
            </a:r>
          </a:p>
        </p:txBody>
      </p:sp>
      <p:pic>
        <p:nvPicPr>
          <p:cNvPr id="6146" name="Picture 2" descr="C:\Users\Кирилл\Downloads\44537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208912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08365296"/>
      </p:ext>
    </p:extLst>
  </p:cSld>
  <p:clrMapOvr>
    <a:masterClrMapping/>
  </p:clrMapOvr>
  <p:transition advClick="0" advTm="7000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ирилл\Downloads\3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85750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00232" y="192880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Тема урока:</a:t>
            </a:r>
            <a:br>
              <a:rPr lang="ru-RU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класс)</a:t>
            </a:r>
            <a:endParaRPr lang="ru-RU" sz="28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99592" y="3717032"/>
            <a:ext cx="756084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Химический состав клетки</a:t>
            </a:r>
            <a:endParaRPr lang="ru-RU" sz="4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advClick="0" advTm="7000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2997003-Various-colorful-flasks-and-blue-microscope-over-white-background-Stock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48680"/>
            <a:ext cx="5472608" cy="4378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5301208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Биологические эксперименты</a:t>
            </a:r>
          </a:p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Демонстрационные лабораторные работы:</a:t>
            </a:r>
          </a:p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№1, №2, №3, №4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advClick="0" advTm="7000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Лабораторная работа№1, №2, №3, №4: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Обнаружение неорганических и органических веществ</a:t>
            </a:r>
            <a:endParaRPr lang="ru-RU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4525963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Цель: </a:t>
            </a: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доказать опытным путём наличие неорганических и органических веществ</a:t>
            </a:r>
          </a:p>
          <a:p>
            <a:r>
              <a:rPr lang="ru-RU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Ход работы:</a:t>
            </a:r>
          </a:p>
          <a:p>
            <a:r>
              <a:rPr lang="ru-RU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Вывод: </a:t>
            </a: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Опыты  показывают, что  тела живых  организмов состоят из неорганических и органических веществ. Неорганические вещества – вода и минеральные соли. Органические вещества – углеводы, белки и жиры.</a:t>
            </a:r>
          </a:p>
          <a:p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advClick="0" advTm="7000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Кирилл\Downloads\3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85750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>
            <a:off x="3275856" y="2204864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Химический состав клетки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123728" y="2636912"/>
            <a:ext cx="295232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96136" y="2636912"/>
            <a:ext cx="2160240" cy="1400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95536" y="4077072"/>
            <a:ext cx="288032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Неорганические вещества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4077072"/>
            <a:ext cx="2952328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Органические вещества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530120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Вода</a:t>
            </a:r>
          </a:p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Минеральные соли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6136" y="522920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Белки</a:t>
            </a:r>
          </a:p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Углеводы</a:t>
            </a:r>
          </a:p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Жиры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advClick="0" advTm="7000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75856" y="908720"/>
            <a:ext cx="511033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Роль неорганических веществ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828092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Практическая работа (работа в паре):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учебник стр. 26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Прочитать текст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Заполнить таблицу: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3" descr="C:\Users\Кирилл\Downloads\3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872208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4509120"/>
          <a:ext cx="8712968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Вещества</a:t>
                      </a:r>
                      <a:endParaRPr lang="ru-RU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Состав</a:t>
                      </a:r>
                      <a:endParaRPr lang="ru-RU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Где</a:t>
                      </a:r>
                      <a:endParaRPr lang="ru-RU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Значение</a:t>
                      </a:r>
                      <a:endParaRPr lang="ru-RU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Вода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Минеральные соли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7000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263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Тема урока: (5 класс)</vt:lpstr>
      <vt:lpstr>Слайд 6</vt:lpstr>
      <vt:lpstr>Лабораторная работа№1, №2, №3, №4: Обнаружение неорганических и органических веществ</vt:lpstr>
      <vt:lpstr>Слайд 8</vt:lpstr>
      <vt:lpstr>Роль неорганических веществ</vt:lpstr>
      <vt:lpstr>Роль органических веществ</vt:lpstr>
      <vt:lpstr>Слайд 11</vt:lpstr>
      <vt:lpstr>ДОМА: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Кирилл</cp:lastModifiedBy>
  <cp:revision>40</cp:revision>
  <dcterms:created xsi:type="dcterms:W3CDTF">2015-11-21T01:03:01Z</dcterms:created>
  <dcterms:modified xsi:type="dcterms:W3CDTF">2015-12-31T15:07:19Z</dcterms:modified>
</cp:coreProperties>
</file>