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" y="9000"/>
            <a:ext cx="9096377" cy="6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6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315200" cy="2306225"/>
          </a:xfrm>
        </p:spPr>
        <p:txBody>
          <a:bodyPr>
            <a:noAutofit/>
          </a:bodyPr>
          <a:lstStyle/>
          <a:p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1416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Математическая 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-Сколько хвостов у семи котов? </a:t>
            </a:r>
            <a:endParaRPr lang="ru-RU" i="1" dirty="0" smtClean="0"/>
          </a:p>
          <a:p>
            <a:r>
              <a:rPr lang="ru-RU" i="1" dirty="0" smtClean="0"/>
              <a:t>-</a:t>
            </a:r>
            <a:r>
              <a:rPr lang="ru-RU" i="1" dirty="0"/>
              <a:t>Каких камней не бывает в море? </a:t>
            </a:r>
            <a:endParaRPr lang="ru-RU" i="1" dirty="0" smtClean="0"/>
          </a:p>
          <a:p>
            <a:r>
              <a:rPr lang="ru-RU" i="1" dirty="0" smtClean="0"/>
              <a:t>-</a:t>
            </a:r>
            <a:r>
              <a:rPr lang="ru-RU" i="1" dirty="0"/>
              <a:t>Может ли страус назвать себя птицей? </a:t>
            </a:r>
            <a:endParaRPr lang="ru-RU" i="1" dirty="0" smtClean="0"/>
          </a:p>
          <a:p>
            <a:r>
              <a:rPr lang="ru-RU" i="1" dirty="0" smtClean="0"/>
              <a:t>-</a:t>
            </a:r>
            <a:r>
              <a:rPr lang="ru-RU" i="1" dirty="0"/>
              <a:t>Сколько носов у двух псов? </a:t>
            </a:r>
            <a:endParaRPr lang="ru-RU" dirty="0"/>
          </a:p>
          <a:p>
            <a:r>
              <a:rPr lang="ru-RU" i="1" dirty="0"/>
              <a:t>- Сколько пальчиков на руках у четырех мальчиков</a:t>
            </a:r>
            <a:r>
              <a:rPr lang="ru-RU" i="1" dirty="0" smtClean="0"/>
              <a:t>?</a:t>
            </a:r>
            <a:endParaRPr lang="ru-RU" dirty="0"/>
          </a:p>
          <a:p>
            <a:r>
              <a:rPr lang="ru-RU" i="1" dirty="0"/>
              <a:t>-Как поймать тигра в клетку? </a:t>
            </a:r>
            <a:endParaRPr lang="ru-RU" dirty="0"/>
          </a:p>
          <a:p>
            <a:r>
              <a:rPr lang="ru-RU" i="1" dirty="0"/>
              <a:t>- Сколько ушей у пяти малышей? </a:t>
            </a:r>
            <a:endParaRPr lang="ru-RU" dirty="0"/>
          </a:p>
          <a:p>
            <a:r>
              <a:rPr lang="ru-RU" i="1" dirty="0"/>
              <a:t>-Когда руки бывают местоимением? </a:t>
            </a:r>
            <a:endParaRPr lang="ru-RU" dirty="0"/>
          </a:p>
          <a:p>
            <a:r>
              <a:rPr lang="ru-RU" i="1" dirty="0"/>
              <a:t>-Когда лошадь бывает хищным зверем? </a:t>
            </a:r>
            <a:endParaRPr lang="ru-RU" dirty="0"/>
          </a:p>
          <a:p>
            <a:r>
              <a:rPr lang="ru-RU" i="1" dirty="0"/>
              <a:t>-Сколько месяцев в году содержит по 30 дней?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21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7315200" cy="230425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2. Долой рассеяность!</a:t>
            </a:r>
            <a:endParaRPr lang="ru-RU" sz="6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76872"/>
            <a:ext cx="3868936" cy="432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3. Реши задачу: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</a:t>
            </a:r>
            <a:r>
              <a:rPr lang="ru-RU" i="1" dirty="0"/>
              <a:t> Летела стая уток, навстречу им одна утка. Она говорит: «Здравствуйте ,</a:t>
            </a:r>
            <a:endParaRPr lang="ru-RU" dirty="0"/>
          </a:p>
          <a:p>
            <a:r>
              <a:rPr lang="ru-RU" i="1" dirty="0"/>
              <a:t>сто уток!» А вожак отвечает: «Нас не сто уток. Вот, если бы нас было столько, сколько сейчас, да еще пол -столько, да еще треть столько, да еще ты, утка, была бы с нами, вот тогда бы нас было 100. Сколько уток было в стае</a:t>
            </a:r>
            <a:r>
              <a:rPr lang="ru-RU" i="1" dirty="0" smtClean="0"/>
              <a:t>?  </a:t>
            </a:r>
            <a:endParaRPr lang="ru-RU" dirty="0"/>
          </a:p>
          <a:p>
            <a:r>
              <a:rPr lang="ru-RU" dirty="0" smtClean="0"/>
              <a:t>2.</a:t>
            </a:r>
            <a:r>
              <a:rPr lang="ru-RU" dirty="0"/>
              <a:t> Внук спросил у деда сколько ему лет. Дед  сказал, что если к этому числу прибавить ещё половину этого числа , да ещё 1, то получится ровно 100.</a:t>
            </a:r>
          </a:p>
          <a:p>
            <a:r>
              <a:rPr lang="ru-RU" dirty="0"/>
              <a:t> Сколько лет деду?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98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315200" cy="1154097"/>
          </a:xfrm>
        </p:spPr>
        <p:txBody>
          <a:bodyPr/>
          <a:lstStyle/>
          <a:p>
            <a:r>
              <a:rPr lang="ru-RU" dirty="0" smtClean="0"/>
              <a:t>4. Домашнее задание!!!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296" y="1484784"/>
            <a:ext cx="7315200" cy="3539527"/>
          </a:xfrm>
        </p:spPr>
        <p:txBody>
          <a:bodyPr>
            <a:normAutofit/>
          </a:bodyPr>
          <a:lstStyle/>
          <a:p>
            <a:r>
              <a:rPr lang="ru-RU" sz="8800" dirty="0" smtClean="0"/>
              <a:t>«</a:t>
            </a:r>
            <a:r>
              <a:rPr lang="ru-RU" sz="8800" dirty="0" err="1" smtClean="0"/>
              <a:t>Двоешник</a:t>
            </a:r>
            <a:r>
              <a:rPr lang="ru-RU" sz="8800" dirty="0" smtClean="0"/>
              <a:t> у доски»</a:t>
            </a:r>
            <a:endParaRPr lang="ru-RU" sz="8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820" y="3861048"/>
            <a:ext cx="4193624" cy="276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315200" cy="1154097"/>
          </a:xfrm>
        </p:spPr>
        <p:txBody>
          <a:bodyPr/>
          <a:lstStyle/>
          <a:p>
            <a:r>
              <a:rPr lang="ru-RU" dirty="0" smtClean="0"/>
              <a:t>5.Конкурс болельщиков.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1628801"/>
            <a:ext cx="3744416" cy="46805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 2 минуты написать, как можно больше фильмов в названиях, которых присутствует число.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16832"/>
            <a:ext cx="5004048" cy="336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7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6. </a:t>
            </a:r>
            <a:r>
              <a:rPr lang="ru-RU" dirty="0" smtClean="0"/>
              <a:t> </a:t>
            </a:r>
            <a:r>
              <a:rPr lang="ru-RU" dirty="0"/>
              <a:t>СЛОВЕСНЫЙ.</a:t>
            </a: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2027319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ГИПОТЕНУЗА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4276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6864" cy="1027574"/>
          </a:xfrm>
        </p:spPr>
        <p:txBody>
          <a:bodyPr>
            <a:normAutofit/>
          </a:bodyPr>
          <a:lstStyle/>
          <a:p>
            <a:r>
              <a:rPr lang="ru-RU" sz="4000" b="1" dirty="0"/>
              <a:t>7.Конкурс</a:t>
            </a:r>
            <a:r>
              <a:rPr lang="ru-RU" sz="4000" i="1" dirty="0"/>
              <a:t> </a:t>
            </a:r>
            <a:r>
              <a:rPr lang="ru-RU" sz="4000" i="1" dirty="0" smtClean="0"/>
              <a:t>сообразительных</a:t>
            </a:r>
            <a:endParaRPr lang="ru-RU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4572000" y="1988840"/>
                <a:ext cx="4207848" cy="203433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6000" i="1" smtClean="0"/>
                      <m:t>𝑌</m:t>
                    </m:r>
                    <m:r>
                      <a:rPr lang="ru-RU" sz="6000" i="1"/>
                      <m:t>=</m:t>
                    </m:r>
                    <m:r>
                      <a:rPr lang="en-US" sz="60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6000" i="1"/>
                        </m:ctrlPr>
                      </m:sSupPr>
                      <m:e>
                        <m:r>
                          <a:rPr lang="ru-RU" sz="6000" i="1"/>
                          <m:t>𝑋</m:t>
                        </m:r>
                      </m:e>
                      <m:sup>
                        <m:r>
                          <a:rPr lang="ru-RU" sz="6000" i="1"/>
                          <m:t>2</m:t>
                        </m:r>
                      </m:sup>
                    </m:sSup>
                  </m:oMath>
                </a14:m>
                <a:r>
                  <a:rPr lang="ru-RU" sz="6000" dirty="0"/>
                  <a:t> 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0" y="1988840"/>
                <a:ext cx="4207848" cy="203433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Текст 4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914400" y="1844825"/>
                <a:ext cx="2950936" cy="4461658"/>
              </a:xfrm>
            </p:spPr>
            <p:txBody>
              <a:bodyPr>
                <a:normAutofit fontScale="92500"/>
              </a:bodyPr>
              <a:lstStyle/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US" sz="6600" i="1"/>
                      <m:t>𝑌</m:t>
                    </m:r>
                    <m:r>
                      <a:rPr lang="ru-RU" sz="6600" i="1"/>
                      <m:t>=</m:t>
                    </m:r>
                    <m:sSup>
                      <m:sSupPr>
                        <m:ctrlPr>
                          <a:rPr lang="ru-RU" sz="6600" i="1"/>
                        </m:ctrlPr>
                      </m:sSupPr>
                      <m:e>
                        <m:r>
                          <a:rPr lang="ru-RU" sz="6600" i="1"/>
                          <m:t>𝑋</m:t>
                        </m:r>
                      </m:e>
                      <m:sup>
                        <m:r>
                          <a:rPr lang="ru-RU" sz="6600" i="1"/>
                          <m:t>2</m:t>
                        </m:r>
                      </m:sup>
                    </m:sSup>
                  </m:oMath>
                </a14:m>
                <a:r>
                  <a:rPr lang="ru-RU" sz="6600" dirty="0"/>
                  <a:t> 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5" name="Текс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914400" y="1844825"/>
                <a:ext cx="2950936" cy="4461658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933056"/>
            <a:ext cx="3237756" cy="263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980728"/>
            <a:ext cx="7315200" cy="1154097"/>
          </a:xfrm>
        </p:spPr>
        <p:txBody>
          <a:bodyPr/>
          <a:lstStyle/>
          <a:p>
            <a:r>
              <a:rPr lang="ru-RU" b="1" i="1" dirty="0"/>
              <a:t>8.Конкурс </a:t>
            </a:r>
            <a:r>
              <a:rPr lang="ru-RU" b="1" i="1" dirty="0" smtClean="0"/>
              <a:t>капитанов.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36912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42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27</TotalTime>
  <Words>231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Перспектива</vt:lpstr>
      <vt:lpstr>Презентация PowerPoint</vt:lpstr>
      <vt:lpstr>1. Математическая разминка</vt:lpstr>
      <vt:lpstr>2. Долой рассеяность!</vt:lpstr>
      <vt:lpstr>3. Реши задачу: </vt:lpstr>
      <vt:lpstr>4. Домашнее задание!!!</vt:lpstr>
      <vt:lpstr>5.Конкурс болельщиков.</vt:lpstr>
      <vt:lpstr>6.  СЛОВЕСНЫЙ.  </vt:lpstr>
      <vt:lpstr>7.Конкурс сообразительных</vt:lpstr>
      <vt:lpstr>8.Конкурс капитанов.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КВН.</dc:title>
  <dc:creator>lyuba</dc:creator>
  <cp:lastModifiedBy>lyuba</cp:lastModifiedBy>
  <cp:revision>4</cp:revision>
  <dcterms:created xsi:type="dcterms:W3CDTF">2016-01-20T17:26:47Z</dcterms:created>
  <dcterms:modified xsi:type="dcterms:W3CDTF">2016-01-20T18:04:38Z</dcterms:modified>
</cp:coreProperties>
</file>