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9" r:id="rId8"/>
    <p:sldId id="267" r:id="rId9"/>
    <p:sldId id="266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E782-BCD5-4C2F-9C65-DA3731D057E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C717-1277-4626-B8FF-9D1034757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768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E782-BCD5-4C2F-9C65-DA3731D057E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C717-1277-4626-B8FF-9D1034757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25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E782-BCD5-4C2F-9C65-DA3731D057E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C717-1277-4626-B8FF-9D1034757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76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E782-BCD5-4C2F-9C65-DA3731D057E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C717-1277-4626-B8FF-9D1034757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16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E782-BCD5-4C2F-9C65-DA3731D057E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C717-1277-4626-B8FF-9D1034757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11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E782-BCD5-4C2F-9C65-DA3731D057E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C717-1277-4626-B8FF-9D1034757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39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E782-BCD5-4C2F-9C65-DA3731D057E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C717-1277-4626-B8FF-9D1034757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345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E782-BCD5-4C2F-9C65-DA3731D057E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C717-1277-4626-B8FF-9D1034757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256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E782-BCD5-4C2F-9C65-DA3731D057E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C717-1277-4626-B8FF-9D1034757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03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E782-BCD5-4C2F-9C65-DA3731D057E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C717-1277-4626-B8FF-9D1034757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8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E782-BCD5-4C2F-9C65-DA3731D057E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C717-1277-4626-B8FF-9D1034757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83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AE782-BCD5-4C2F-9C65-DA3731D057E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CC717-1277-4626-B8FF-9D1034757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833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797"/>
            <a:ext cx="9133628" cy="686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5278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999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797"/>
            <a:ext cx="9144000" cy="687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287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114" y="0"/>
            <a:ext cx="91982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229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775"/>
            <a:ext cx="9143999" cy="684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933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107"/>
            <a:ext cx="9143999" cy="681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064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12"/>
            <a:ext cx="9152296" cy="685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6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98"/>
            <a:ext cx="9144000" cy="68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7957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57"/>
            <a:ext cx="9144000" cy="683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8837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50"/>
            <a:ext cx="9144000" cy="686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986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57"/>
            <a:ext cx="9144000" cy="683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975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</cp:lastModifiedBy>
  <cp:revision>2</cp:revision>
  <dcterms:created xsi:type="dcterms:W3CDTF">2016-01-27T13:17:13Z</dcterms:created>
  <dcterms:modified xsi:type="dcterms:W3CDTF">2016-01-29T10:23:21Z</dcterms:modified>
</cp:coreProperties>
</file>