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86" r:id="rId6"/>
    <p:sldId id="287" r:id="rId7"/>
    <p:sldId id="288" r:id="rId8"/>
    <p:sldId id="289" r:id="rId9"/>
    <p:sldId id="290" r:id="rId10"/>
    <p:sldId id="291" r:id="rId11"/>
    <p:sldId id="293" r:id="rId12"/>
    <p:sldId id="294" r:id="rId13"/>
    <p:sldId id="292" r:id="rId14"/>
    <p:sldId id="296" r:id="rId15"/>
    <p:sldId id="297" r:id="rId16"/>
    <p:sldId id="298" r:id="rId17"/>
    <p:sldId id="28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612BEF-459C-4E4F-BD0C-352D325DEF40}" type="doc">
      <dgm:prSet loTypeId="urn:microsoft.com/office/officeart/2005/8/layout/venn3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E53B189-0707-4064-9012-2711E3FFAF51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</a:t>
          </a:r>
          <a:endParaRPr lang="ru-RU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83B5739D-730E-4AFE-B96D-E4455600C418}" type="parTrans" cxnId="{4DE6CD2A-1886-4C46-9D77-B525569F2250}">
      <dgm:prSet/>
      <dgm:spPr/>
      <dgm:t>
        <a:bodyPr/>
        <a:lstStyle/>
        <a:p>
          <a:endParaRPr lang="ru-RU"/>
        </a:p>
      </dgm:t>
    </dgm:pt>
    <dgm:pt modelId="{B344321C-0B86-4D86-BBBA-01F7BE1DC4BD}" type="sibTrans" cxnId="{4DE6CD2A-1886-4C46-9D77-B525569F2250}">
      <dgm:prSet/>
      <dgm:spPr/>
      <dgm:t>
        <a:bodyPr/>
        <a:lstStyle/>
        <a:p>
          <a:endParaRPr lang="ru-RU"/>
        </a:p>
      </dgm:t>
    </dgm:pt>
    <dgm:pt modelId="{D831D0E8-FC2F-417C-8A50-B7132907CF42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</a:t>
          </a:r>
          <a:endParaRPr lang="ru-RU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C8376CF7-2716-44AF-B5BA-D986C510E351}" type="sibTrans" cxnId="{C556B844-3FF7-48D8-AAAE-B827F5A1606D}">
      <dgm:prSet/>
      <dgm:spPr/>
      <dgm:t>
        <a:bodyPr/>
        <a:lstStyle/>
        <a:p>
          <a:endParaRPr lang="ru-RU"/>
        </a:p>
      </dgm:t>
    </dgm:pt>
    <dgm:pt modelId="{D2906A97-F5A7-4243-91E1-2EDEF5FF9D0D}" type="parTrans" cxnId="{C556B844-3FF7-48D8-AAAE-B827F5A1606D}">
      <dgm:prSet/>
      <dgm:spPr/>
      <dgm:t>
        <a:bodyPr/>
        <a:lstStyle/>
        <a:p>
          <a:endParaRPr lang="ru-RU"/>
        </a:p>
      </dgm:t>
    </dgm:pt>
    <dgm:pt modelId="{EF3DA76C-D868-4446-A08E-A80CAB3A147C}">
      <dgm:prSet phldrT="[Текст]"/>
      <dgm:spPr/>
      <dgm:t>
        <a:bodyPr/>
        <a:lstStyle/>
        <a:p>
          <a:r>
            <a:rPr lang="ru-RU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А</a:t>
          </a:r>
          <a:endParaRPr lang="ru-RU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8E855F78-1780-4BCE-855D-F60F50D6C929}" type="sibTrans" cxnId="{8F79C2C1-3D75-42AE-87F7-4C0C67E1C079}">
      <dgm:prSet/>
      <dgm:spPr/>
      <dgm:t>
        <a:bodyPr/>
        <a:lstStyle/>
        <a:p>
          <a:endParaRPr lang="ru-RU"/>
        </a:p>
      </dgm:t>
    </dgm:pt>
    <dgm:pt modelId="{FA31BBBB-92DE-4318-A834-B18F8235697B}" type="parTrans" cxnId="{8F79C2C1-3D75-42AE-87F7-4C0C67E1C079}">
      <dgm:prSet/>
      <dgm:spPr/>
      <dgm:t>
        <a:bodyPr/>
        <a:lstStyle/>
        <a:p>
          <a:endParaRPr lang="ru-RU"/>
        </a:p>
      </dgm:t>
    </dgm:pt>
    <dgm:pt modelId="{8FDD254B-A7A3-4B97-9FBB-6289B1A1C2D8}">
      <dgm:prSet phldrT="[Текст]"/>
      <dgm:spPr/>
      <dgm:t>
        <a:bodyPr/>
        <a:lstStyle/>
        <a:p>
          <a:r>
            <a:rPr lang="ru-RU" b="1" dirty="0" smtClean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</a:t>
          </a:r>
          <a:endParaRPr lang="ru-RU" b="1" dirty="0">
            <a:solidFill>
              <a:srgbClr val="3333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EBD29791-9A82-434A-9C55-C4C617D9F71B}" type="sibTrans" cxnId="{2A4D9614-457C-433E-94C6-B9DE1C56CE3A}">
      <dgm:prSet/>
      <dgm:spPr/>
      <dgm:t>
        <a:bodyPr/>
        <a:lstStyle/>
        <a:p>
          <a:endParaRPr lang="ru-RU"/>
        </a:p>
      </dgm:t>
    </dgm:pt>
    <dgm:pt modelId="{06A0B552-DD05-48D0-9362-8322752BB7E8}" type="parTrans" cxnId="{2A4D9614-457C-433E-94C6-B9DE1C56CE3A}">
      <dgm:prSet/>
      <dgm:spPr/>
      <dgm:t>
        <a:bodyPr/>
        <a:lstStyle/>
        <a:p>
          <a:endParaRPr lang="ru-RU"/>
        </a:p>
      </dgm:t>
    </dgm:pt>
    <dgm:pt modelId="{446CA65D-CB69-46F3-B3D9-11BB3C3F4571}" type="pres">
      <dgm:prSet presAssocID="{66612BEF-459C-4E4F-BD0C-352D325DEF4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98A81F-6172-48FF-A315-DC20E1D6D860}" type="pres">
      <dgm:prSet presAssocID="{9E53B189-0707-4064-9012-2711E3FFAF51}" presName="Name5" presStyleLbl="vennNode1" presStyleIdx="0" presStyleCnt="4" custLinFactNeighborX="-498" custLinFactNeighborY="6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3A0F06-B176-4222-B794-F8A2ACEF7896}" type="pres">
      <dgm:prSet presAssocID="{B344321C-0B86-4D86-BBBA-01F7BE1DC4BD}" presName="space" presStyleCnt="0"/>
      <dgm:spPr/>
    </dgm:pt>
    <dgm:pt modelId="{F714F26A-66E6-47A5-BA72-4D05BE71D5ED}" type="pres">
      <dgm:prSet presAssocID="{8FDD254B-A7A3-4B97-9FBB-6289B1A1C2D8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B16E1-7DA5-48EB-B3D7-8BC424EC9F8B}" type="pres">
      <dgm:prSet presAssocID="{EBD29791-9A82-434A-9C55-C4C617D9F71B}" presName="space" presStyleCnt="0"/>
      <dgm:spPr/>
    </dgm:pt>
    <dgm:pt modelId="{71C6594F-E037-4259-BCD1-AAD3B842C68C}" type="pres">
      <dgm:prSet presAssocID="{EF3DA76C-D868-4446-A08E-A80CAB3A147C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E0814D-27E9-4EA5-92C4-69241B91B41B}" type="pres">
      <dgm:prSet presAssocID="{8E855F78-1780-4BCE-855D-F60F50D6C929}" presName="space" presStyleCnt="0"/>
      <dgm:spPr/>
    </dgm:pt>
    <dgm:pt modelId="{7639CDC6-C8AB-48DF-84F2-A06C8023F0E7}" type="pres">
      <dgm:prSet presAssocID="{D831D0E8-FC2F-417C-8A50-B7132907CF42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9823D0-4D94-4FB5-89AA-62C72EB01D2D}" type="presOf" srcId="{9E53B189-0707-4064-9012-2711E3FFAF51}" destId="{5E98A81F-6172-48FF-A315-DC20E1D6D860}" srcOrd="0" destOrd="0" presId="urn:microsoft.com/office/officeart/2005/8/layout/venn3"/>
    <dgm:cxn modelId="{5698F3D0-5CBB-401F-98A3-B64F9BF659CE}" type="presOf" srcId="{8FDD254B-A7A3-4B97-9FBB-6289B1A1C2D8}" destId="{F714F26A-66E6-47A5-BA72-4D05BE71D5ED}" srcOrd="0" destOrd="0" presId="urn:microsoft.com/office/officeart/2005/8/layout/venn3"/>
    <dgm:cxn modelId="{683C81B6-B282-4D64-BA64-92862DEEC8C7}" type="presOf" srcId="{EF3DA76C-D868-4446-A08E-A80CAB3A147C}" destId="{71C6594F-E037-4259-BCD1-AAD3B842C68C}" srcOrd="0" destOrd="0" presId="urn:microsoft.com/office/officeart/2005/8/layout/venn3"/>
    <dgm:cxn modelId="{48BCCC6B-899A-4799-A9FC-EEC00E5BCB22}" type="presOf" srcId="{66612BEF-459C-4E4F-BD0C-352D325DEF40}" destId="{446CA65D-CB69-46F3-B3D9-11BB3C3F4571}" srcOrd="0" destOrd="0" presId="urn:microsoft.com/office/officeart/2005/8/layout/venn3"/>
    <dgm:cxn modelId="{0C8281FB-AD29-4379-809B-BA1B9370E527}" type="presOf" srcId="{D831D0E8-FC2F-417C-8A50-B7132907CF42}" destId="{7639CDC6-C8AB-48DF-84F2-A06C8023F0E7}" srcOrd="0" destOrd="0" presId="urn:microsoft.com/office/officeart/2005/8/layout/venn3"/>
    <dgm:cxn modelId="{C556B844-3FF7-48D8-AAAE-B827F5A1606D}" srcId="{66612BEF-459C-4E4F-BD0C-352D325DEF40}" destId="{D831D0E8-FC2F-417C-8A50-B7132907CF42}" srcOrd="3" destOrd="0" parTransId="{D2906A97-F5A7-4243-91E1-2EDEF5FF9D0D}" sibTransId="{C8376CF7-2716-44AF-B5BA-D986C510E351}"/>
    <dgm:cxn modelId="{2A4D9614-457C-433E-94C6-B9DE1C56CE3A}" srcId="{66612BEF-459C-4E4F-BD0C-352D325DEF40}" destId="{8FDD254B-A7A3-4B97-9FBB-6289B1A1C2D8}" srcOrd="1" destOrd="0" parTransId="{06A0B552-DD05-48D0-9362-8322752BB7E8}" sibTransId="{EBD29791-9A82-434A-9C55-C4C617D9F71B}"/>
    <dgm:cxn modelId="{8F79C2C1-3D75-42AE-87F7-4C0C67E1C079}" srcId="{66612BEF-459C-4E4F-BD0C-352D325DEF40}" destId="{EF3DA76C-D868-4446-A08E-A80CAB3A147C}" srcOrd="2" destOrd="0" parTransId="{FA31BBBB-92DE-4318-A834-B18F8235697B}" sibTransId="{8E855F78-1780-4BCE-855D-F60F50D6C929}"/>
    <dgm:cxn modelId="{4DE6CD2A-1886-4C46-9D77-B525569F2250}" srcId="{66612BEF-459C-4E4F-BD0C-352D325DEF40}" destId="{9E53B189-0707-4064-9012-2711E3FFAF51}" srcOrd="0" destOrd="0" parTransId="{83B5739D-730E-4AFE-B96D-E4455600C418}" sibTransId="{B344321C-0B86-4D86-BBBA-01F7BE1DC4BD}"/>
    <dgm:cxn modelId="{197B414A-1449-4151-9AF3-0DE85E079310}" type="presParOf" srcId="{446CA65D-CB69-46F3-B3D9-11BB3C3F4571}" destId="{5E98A81F-6172-48FF-A315-DC20E1D6D860}" srcOrd="0" destOrd="0" presId="urn:microsoft.com/office/officeart/2005/8/layout/venn3"/>
    <dgm:cxn modelId="{77860137-F3EA-44E1-8665-E8856E78BD72}" type="presParOf" srcId="{446CA65D-CB69-46F3-B3D9-11BB3C3F4571}" destId="{233A0F06-B176-4222-B794-F8A2ACEF7896}" srcOrd="1" destOrd="0" presId="urn:microsoft.com/office/officeart/2005/8/layout/venn3"/>
    <dgm:cxn modelId="{3A4509D8-3340-42E4-B194-449723469A16}" type="presParOf" srcId="{446CA65D-CB69-46F3-B3D9-11BB3C3F4571}" destId="{F714F26A-66E6-47A5-BA72-4D05BE71D5ED}" srcOrd="2" destOrd="0" presId="urn:microsoft.com/office/officeart/2005/8/layout/venn3"/>
    <dgm:cxn modelId="{90B14B58-97ED-47BD-88F9-9F4835C71DD1}" type="presParOf" srcId="{446CA65D-CB69-46F3-B3D9-11BB3C3F4571}" destId="{C1BB16E1-7DA5-48EB-B3D7-8BC424EC9F8B}" srcOrd="3" destOrd="0" presId="urn:microsoft.com/office/officeart/2005/8/layout/venn3"/>
    <dgm:cxn modelId="{EF2F19C3-2F5A-4D81-9EF7-97D3982BEB71}" type="presParOf" srcId="{446CA65D-CB69-46F3-B3D9-11BB3C3F4571}" destId="{71C6594F-E037-4259-BCD1-AAD3B842C68C}" srcOrd="4" destOrd="0" presId="urn:microsoft.com/office/officeart/2005/8/layout/venn3"/>
    <dgm:cxn modelId="{6A78C16E-2058-43A3-80E1-3C466ABD1300}" type="presParOf" srcId="{446CA65D-CB69-46F3-B3D9-11BB3C3F4571}" destId="{DEE0814D-27E9-4EA5-92C4-69241B91B41B}" srcOrd="5" destOrd="0" presId="urn:microsoft.com/office/officeart/2005/8/layout/venn3"/>
    <dgm:cxn modelId="{3452AB82-7DB2-44F9-9607-A5A9A61E6D8B}" type="presParOf" srcId="{446CA65D-CB69-46F3-B3D9-11BB3C3F4571}" destId="{7639CDC6-C8AB-48DF-84F2-A06C8023F0E7}" srcOrd="6" destOrd="0" presId="urn:microsoft.com/office/officeart/2005/8/layout/venn3"/>
  </dgm:cxnLst>
  <dgm:bg>
    <a:noFill/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E1088C-D00C-4178-B118-09F4A6B86C1F}" type="doc">
      <dgm:prSet loTypeId="urn:microsoft.com/office/officeart/2005/8/layout/venn3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C3D1718-21F3-40E3-8073-40B31DB53FAD}">
      <dgm:prSet phldrT="[Текст]"/>
      <dgm:spPr/>
      <dgm:t>
        <a:bodyPr/>
        <a:lstStyle/>
        <a:p>
          <a:r>
            <a:rPr lang="ru-RU" b="1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И</a:t>
          </a:r>
          <a:endParaRPr lang="ru-RU" b="1" dirty="0">
            <a:solidFill>
              <a:srgbClr val="FF33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B4F1DF5-F755-4EE5-941A-1EE9E50960FD}" type="parTrans" cxnId="{D9CBD004-72A9-4804-AE07-EA07791816CD}">
      <dgm:prSet/>
      <dgm:spPr/>
      <dgm:t>
        <a:bodyPr/>
        <a:lstStyle/>
        <a:p>
          <a:endParaRPr lang="ru-RU"/>
        </a:p>
      </dgm:t>
    </dgm:pt>
    <dgm:pt modelId="{B0E8BB12-CFD1-482C-816C-3326E2D567EA}" type="sibTrans" cxnId="{D9CBD004-72A9-4804-AE07-EA07791816CD}">
      <dgm:prSet/>
      <dgm:spPr/>
      <dgm:t>
        <a:bodyPr/>
        <a:lstStyle/>
        <a:p>
          <a:endParaRPr lang="ru-RU"/>
        </a:p>
      </dgm:t>
    </dgm:pt>
    <dgm:pt modelId="{CD68ACB4-957B-40B2-9AB7-BA3A4F59C6F2}">
      <dgm:prSet phldrT="[Текст]"/>
      <dgm:spPr/>
      <dgm:t>
        <a:bodyPr/>
        <a:lstStyle/>
        <a:p>
          <a:r>
            <a:rPr lang="ru-RU" b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Б</a:t>
          </a:r>
          <a:endParaRPr lang="ru-RU" b="1" dirty="0">
            <a:solidFill>
              <a:srgbClr val="66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DEF4351E-9EF5-47B7-897D-CC7955255FCB}" type="parTrans" cxnId="{1B068332-028C-468D-9726-36F0F6D05170}">
      <dgm:prSet/>
      <dgm:spPr/>
      <dgm:t>
        <a:bodyPr/>
        <a:lstStyle/>
        <a:p>
          <a:endParaRPr lang="ru-RU"/>
        </a:p>
      </dgm:t>
    </dgm:pt>
    <dgm:pt modelId="{435A1D48-54BE-40D1-A469-D315A115FBC3}" type="sibTrans" cxnId="{1B068332-028C-468D-9726-36F0F6D05170}">
      <dgm:prSet/>
      <dgm:spPr/>
      <dgm:t>
        <a:bodyPr/>
        <a:lstStyle/>
        <a:p>
          <a:endParaRPr lang="ru-RU"/>
        </a:p>
      </dgm:t>
    </dgm:pt>
    <dgm:pt modelId="{55503469-2CDB-46B9-B6CD-6814AE157330}">
      <dgm:prSet phldrT="[Текст]"/>
      <dgm:spPr/>
      <dgm:t>
        <a:bodyPr/>
        <a:lstStyle/>
        <a:p>
          <a:r>
            <a: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</a:t>
          </a:r>
          <a:endParaRPr lang="ru-RU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3DB5985F-6488-4E94-8920-B535FEFF2C99}" type="parTrans" cxnId="{546B6878-648D-45C1-B0B6-F7A7BCAA0958}">
      <dgm:prSet/>
      <dgm:spPr/>
      <dgm:t>
        <a:bodyPr/>
        <a:lstStyle/>
        <a:p>
          <a:endParaRPr lang="ru-RU"/>
        </a:p>
      </dgm:t>
    </dgm:pt>
    <dgm:pt modelId="{E8A7A12F-6080-4165-AF5C-B319E5396197}" type="sibTrans" cxnId="{546B6878-648D-45C1-B0B6-F7A7BCAA0958}">
      <dgm:prSet/>
      <dgm:spPr/>
      <dgm:t>
        <a:bodyPr/>
        <a:lstStyle/>
        <a:p>
          <a:endParaRPr lang="ru-RU"/>
        </a:p>
      </dgm:t>
    </dgm:pt>
    <dgm:pt modelId="{F0D1C6A0-6AE3-4478-BCA0-1963AF8130D5}" type="pres">
      <dgm:prSet presAssocID="{EAE1088C-D00C-4178-B118-09F4A6B86C1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C5F6B0-4D31-493A-9460-1EC566C3BB84}" type="pres">
      <dgm:prSet presAssocID="{3C3D1718-21F3-40E3-8073-40B31DB53FAD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2DF3E-E78D-462F-A5CC-E16C67B01821}" type="pres">
      <dgm:prSet presAssocID="{B0E8BB12-CFD1-482C-816C-3326E2D567EA}" presName="space" presStyleCnt="0"/>
      <dgm:spPr/>
    </dgm:pt>
    <dgm:pt modelId="{6EF1AF08-9334-480F-9092-2F9E329DD69C}" type="pres">
      <dgm:prSet presAssocID="{CD68ACB4-957B-40B2-9AB7-BA3A4F59C6F2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4B1EE-0694-4A8B-ADE2-6079FF95B405}" type="pres">
      <dgm:prSet presAssocID="{435A1D48-54BE-40D1-A469-D315A115FBC3}" presName="space" presStyleCnt="0"/>
      <dgm:spPr/>
    </dgm:pt>
    <dgm:pt modelId="{6FC185DC-2AFF-4C48-ABA6-A267AA6D91B6}" type="pres">
      <dgm:prSet presAssocID="{55503469-2CDB-46B9-B6CD-6814AE157330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B4361C-1A4C-48E2-B92D-F8E91991F929}" type="presOf" srcId="{EAE1088C-D00C-4178-B118-09F4A6B86C1F}" destId="{F0D1C6A0-6AE3-4478-BCA0-1963AF8130D5}" srcOrd="0" destOrd="0" presId="urn:microsoft.com/office/officeart/2005/8/layout/venn3"/>
    <dgm:cxn modelId="{015D9351-786A-4ECB-A92E-797C6865D729}" type="presOf" srcId="{CD68ACB4-957B-40B2-9AB7-BA3A4F59C6F2}" destId="{6EF1AF08-9334-480F-9092-2F9E329DD69C}" srcOrd="0" destOrd="0" presId="urn:microsoft.com/office/officeart/2005/8/layout/venn3"/>
    <dgm:cxn modelId="{546B6878-648D-45C1-B0B6-F7A7BCAA0958}" srcId="{EAE1088C-D00C-4178-B118-09F4A6B86C1F}" destId="{55503469-2CDB-46B9-B6CD-6814AE157330}" srcOrd="2" destOrd="0" parTransId="{3DB5985F-6488-4E94-8920-B535FEFF2C99}" sibTransId="{E8A7A12F-6080-4165-AF5C-B319E5396197}"/>
    <dgm:cxn modelId="{1B068332-028C-468D-9726-36F0F6D05170}" srcId="{EAE1088C-D00C-4178-B118-09F4A6B86C1F}" destId="{CD68ACB4-957B-40B2-9AB7-BA3A4F59C6F2}" srcOrd="1" destOrd="0" parTransId="{DEF4351E-9EF5-47B7-897D-CC7955255FCB}" sibTransId="{435A1D48-54BE-40D1-A469-D315A115FBC3}"/>
    <dgm:cxn modelId="{D9CBD004-72A9-4804-AE07-EA07791816CD}" srcId="{EAE1088C-D00C-4178-B118-09F4A6B86C1F}" destId="{3C3D1718-21F3-40E3-8073-40B31DB53FAD}" srcOrd="0" destOrd="0" parTransId="{FB4F1DF5-F755-4EE5-941A-1EE9E50960FD}" sibTransId="{B0E8BB12-CFD1-482C-816C-3326E2D567EA}"/>
    <dgm:cxn modelId="{97057AAF-EF98-4E42-B2F4-E6619B70CFEC}" type="presOf" srcId="{55503469-2CDB-46B9-B6CD-6814AE157330}" destId="{6FC185DC-2AFF-4C48-ABA6-A267AA6D91B6}" srcOrd="0" destOrd="0" presId="urn:microsoft.com/office/officeart/2005/8/layout/venn3"/>
    <dgm:cxn modelId="{637947CF-DA2A-43F4-8445-DC340F1C902D}" type="presOf" srcId="{3C3D1718-21F3-40E3-8073-40B31DB53FAD}" destId="{F9C5F6B0-4D31-493A-9460-1EC566C3BB84}" srcOrd="0" destOrd="0" presId="urn:microsoft.com/office/officeart/2005/8/layout/venn3"/>
    <dgm:cxn modelId="{7A432BCF-2866-4E3F-93C9-3D93EA2C4710}" type="presParOf" srcId="{F0D1C6A0-6AE3-4478-BCA0-1963AF8130D5}" destId="{F9C5F6B0-4D31-493A-9460-1EC566C3BB84}" srcOrd="0" destOrd="0" presId="urn:microsoft.com/office/officeart/2005/8/layout/venn3"/>
    <dgm:cxn modelId="{D4779ED8-DA5B-46F1-BA98-126CCD532B9F}" type="presParOf" srcId="{F0D1C6A0-6AE3-4478-BCA0-1963AF8130D5}" destId="{B842DF3E-E78D-462F-A5CC-E16C67B01821}" srcOrd="1" destOrd="0" presId="urn:microsoft.com/office/officeart/2005/8/layout/venn3"/>
    <dgm:cxn modelId="{8CC897E3-FC24-460D-BB72-F50A50B8BCDD}" type="presParOf" srcId="{F0D1C6A0-6AE3-4478-BCA0-1963AF8130D5}" destId="{6EF1AF08-9334-480F-9092-2F9E329DD69C}" srcOrd="2" destOrd="0" presId="urn:microsoft.com/office/officeart/2005/8/layout/venn3"/>
    <dgm:cxn modelId="{87D257E5-3C53-457A-9FAE-38F570CB5088}" type="presParOf" srcId="{F0D1C6A0-6AE3-4478-BCA0-1963AF8130D5}" destId="{B4C4B1EE-0694-4A8B-ADE2-6079FF95B405}" srcOrd="3" destOrd="0" presId="urn:microsoft.com/office/officeart/2005/8/layout/venn3"/>
    <dgm:cxn modelId="{B0749CE7-5E42-49DE-B650-C424F0B05564}" type="presParOf" srcId="{F0D1C6A0-6AE3-4478-BCA0-1963AF8130D5}" destId="{6FC185DC-2AFF-4C48-ABA6-A267AA6D91B6}" srcOrd="4" destOrd="0" presId="urn:microsoft.com/office/officeart/2005/8/layout/venn3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0C575-1EC8-4114-B81D-4A890AEDEE25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ABE7-03F1-4BEC-9EEF-FF1C06B708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2F8F8-5A91-452C-B6A6-9E7D22C3AB7A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7B260-6D67-47EC-B992-D90B69DA3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F1AE4-11A2-432C-BB1B-0540F8597EDA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1C817-FD7E-4A20-A7C5-1EB7D5A11F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0714C-16B1-42B1-8425-9B31DF4092A2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A9A-2834-479F-89FD-8BA9993F1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E0-458D-4246-8A99-777B040CFC12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888E7-1BFD-4FFA-860E-30AAB3FABC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FDDE-3F34-475C-9630-B7D1342FB299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BA0E-75F6-4624-84D6-A05A655AE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10D56-C65C-443B-82CA-3B3723C12037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A19EB-C3F9-4216-AEB5-6E576E01D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F8C78-A62D-4A3F-8AAF-CD302C0B06CE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38466-87AD-4F48-9FF4-067F224EB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156B-C63F-44F7-B8FF-FE9F0351112A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FCA81-ED7B-4119-A22A-E740218AF3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4A3BA-4A76-4ECE-8474-0E6373B92DCD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65FDB-FBD8-458F-94E2-FE8EA7305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F86BD-1CC6-4772-856D-2B676B02F9A5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B7661-C0F2-451D-A92B-18DD9DE5A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9B36F5-3CDE-418F-8563-E41042B3A02B}" type="datetimeFigureOut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DCE666-745B-4F40-83A6-7366DEE14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53;&#1072;&#1090;\Esli_nravitsya_tebe_-_IGRA_-_minusovka_(iPlayer.fm).mp3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9.png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одзаголовок 2"/>
          <p:cNvSpPr txBox="1">
            <a:spLocks/>
          </p:cNvSpPr>
          <p:nvPr/>
        </p:nvSpPr>
        <p:spPr bwMode="auto">
          <a:xfrm>
            <a:off x="1071538" y="1357298"/>
            <a:ext cx="728667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Тема урока: </a:t>
            </a: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«Все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профессии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важны, все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профессии нужны!» </a:t>
            </a:r>
            <a:endParaRPr lang="ru-RU" sz="72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2051" name="Picture 2" descr="C:\Documents and Settings\Admin\Рабочий стол\мамулина\все для презинтаций\multyashki\multyashki (9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357188"/>
            <a:ext cx="2286000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2976" y="507207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Пилот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2000240"/>
            <a:ext cx="678661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Ведет он классно самолет,</a:t>
            </a:r>
            <a:b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Безопасен с ним полет,</a:t>
            </a:r>
            <a:b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Настоящий ас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2976" y="507207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Артист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000240"/>
            <a:ext cx="821537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прошлый раз был педагогом,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Послезавтра – машинист.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Должен знать он очень много,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Потому что он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2976" y="507207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Фотограф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000240"/>
            <a:ext cx="821537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Наведёт стеклянный глаз,</a:t>
            </a:r>
            <a:b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Щёлкнет раз — и помним вас.</a:t>
            </a:r>
            <a:b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2976" y="507207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Строители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000240"/>
            <a:ext cx="821537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Средь облаков, на высоте,</a:t>
            </a:r>
            <a:b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Мы дружно строим новый дом,</a:t>
            </a:r>
            <a:b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Чтобы в тепле и красоте</a:t>
            </a:r>
            <a:b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Счастливо жили люди в нем.</a:t>
            </a:r>
          </a:p>
        </p:txBody>
      </p:sp>
      <p:pic>
        <p:nvPicPr>
          <p:cNvPr id="12292" name="Picture 4" descr="C:\Documents and Settings\Admin\Рабочий стол\Нат\картинки для кл часа\5751910-hombre-constructor-con-la-herramienta-derby-construccion-de-un-muro-de-ladrillo-ilustracion-vector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143380"/>
            <a:ext cx="2547942" cy="2318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1928802"/>
            <a:ext cx="78581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Игра </a:t>
            </a:r>
            <a:endParaRPr lang="ru-RU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defRPr/>
            </a:pP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«Доскажи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словечко»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857884" y="500042"/>
            <a:ext cx="25717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машинист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4000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CC00"/>
                </a:solidFill>
              </a:rPr>
              <a:t>Поезд водит …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142984"/>
            <a:ext cx="41434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CC00"/>
                </a:solidFill>
              </a:rPr>
              <a:t>Пашет в поле … 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72198" y="1000108"/>
            <a:ext cx="24288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тракторист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571612"/>
            <a:ext cx="5143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00CC00"/>
                </a:solidFill>
              </a:rPr>
              <a:t>Самолетом правит….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857884" y="1428736"/>
            <a:ext cx="2357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летчик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2071678"/>
            <a:ext cx="5143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00CC00"/>
                </a:solidFill>
              </a:rPr>
              <a:t>В школе учит нас….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429256" y="1928802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учитель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1472" y="2643182"/>
            <a:ext cx="3786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00CC00"/>
                </a:solidFill>
              </a:rPr>
              <a:t>Столы делает……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86380" y="2571744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столяр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3214686"/>
            <a:ext cx="4214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00CC00"/>
                </a:solidFill>
              </a:rPr>
              <a:t>Песни нам поет……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143504" y="3214686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певец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71472" y="3714752"/>
            <a:ext cx="4214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00CC00"/>
                </a:solidFill>
              </a:rPr>
              <a:t>Торговлей занят ……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429256" y="3714752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продавец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1472" y="4214818"/>
            <a:ext cx="4572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00CC00"/>
                </a:solidFill>
              </a:rPr>
              <a:t>На станке ткет ткани……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00628" y="4286256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ткач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42910" y="4714884"/>
            <a:ext cx="4572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00CC00"/>
                </a:solidFill>
              </a:rPr>
              <a:t>От болезней лечит ……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000628" y="4714884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врач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214282" y="142852"/>
            <a:ext cx="857256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Физкультминутка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 1.  Хочешь стать ты гитаристом, делай так…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                   Хочешь стать ты пианистом, делай так…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                   Если нравится тебе, то и другим ты покажи,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                   Если нравится тебе, то делай так…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          2. Хочешь стать ты маляром, то делай так…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                   Хочешь поваром ты быть, то делай так…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                   Если нравится тебе, то и других ты научи,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                   Если нравится тебе, то делай так…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         3. Если хочешь стать спортсменом, делай так..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                  Если хочешь быть артистом, делай так…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                  Если нравится тебе, то и другим ты покажи,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                   Если нравится тебе, то делай так…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14" name="Esli_nravitsya_tebe_-_IGRA_-_minusovka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01024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136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20" y="1071546"/>
          <a:ext cx="442915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/>
        </p:nvGraphicFramePr>
        <p:xfrm>
          <a:off x="4429156" y="1000108"/>
          <a:ext cx="4429156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17412" name="Picture 2" descr="C:\Documents and Settings\Admin\Рабочий стол\мамулина\все для презинтаций\multyashki\multyashki (9)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0063" y="571500"/>
            <a:ext cx="2528887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857488" y="785794"/>
            <a:ext cx="612674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CC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Урок окончен</a:t>
            </a:r>
            <a:r>
              <a:rPr lang="ru-RU" sz="6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CC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</a:t>
            </a:r>
            <a:endParaRPr lang="ru-RU" sz="6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CC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4786322"/>
            <a:ext cx="566804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CC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работу!</a:t>
            </a:r>
            <a:endParaRPr lang="ru-RU" sz="6600" b="1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CC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75801C0-B8FB-416A-A2A4-652B551F9C6E}" type="datetime1">
              <a:rPr lang="ru-RU"/>
              <a:pPr>
                <a:defRPr/>
              </a:pPr>
              <a:t>28.11.2015</a:t>
            </a:fld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E5B46A-58A6-4262-ACE0-4A024F4E6AE0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 bwMode="auto">
          <a:xfrm>
            <a:off x="571472" y="1357298"/>
            <a:ext cx="807249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Профессия </a:t>
            </a:r>
          </a:p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это основное  занятие человека, </a:t>
            </a:r>
          </a:p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его трудовая деятельность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72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одзаголовок 2"/>
          <p:cNvSpPr txBox="1">
            <a:spLocks/>
          </p:cNvSpPr>
          <p:nvPr/>
        </p:nvSpPr>
        <p:spPr bwMode="auto">
          <a:xfrm>
            <a:off x="714375" y="2500313"/>
            <a:ext cx="77152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4000" b="1" i="1">
              <a:solidFill>
                <a:srgbClr val="00B050"/>
              </a:solidFill>
              <a:latin typeface="Calibri" pitchFamily="34" charset="0"/>
            </a:endParaRPr>
          </a:p>
        </p:txBody>
      </p:sp>
      <p:pic>
        <p:nvPicPr>
          <p:cNvPr id="4099" name="Picture 4" descr="C:\Documents and Settings\Admin\Рабочий стол\мамулина\все для презинтаций\multyashki\multyashki (9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0"/>
            <a:ext cx="27908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1071538" y="2000240"/>
            <a:ext cx="728667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5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Загадки о профессиях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2976" y="507207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Пожарные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571612"/>
            <a:ext cx="7643866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 огнём бороться мы </a:t>
            </a: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должны,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 </a:t>
            </a: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водою мы напарники.</a:t>
            </a:r>
            <a:b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Мы очень людям всем нужны,</a:t>
            </a:r>
            <a:b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Скорее, кто же мы?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2976" y="507207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Повар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571612"/>
            <a:ext cx="7643866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Скажи, что так вкусно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Готовит щи капустные,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Пахучие котлеты,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Салаты, винегреты, 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Все завтраки, обеды?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148" name="Picture 4" descr="F:\Новая папка (2)\моё\през  кл час (2)\картинки для кл часа\99812644_006_novuyy_razm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071810"/>
            <a:ext cx="2357454" cy="34474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2976" y="507207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Учитель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571612"/>
            <a:ext cx="7643866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Кто учит детишек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Читать и писать,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Природу любить,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Стариков уважать?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172" name="Picture 4" descr="C:\Documents and Settings\Admin\Рабочий стол\Нат\картинки для кл часа\011labgi0l12700858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571612"/>
            <a:ext cx="3380298" cy="22478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2976" y="507207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Доктор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1928802"/>
            <a:ext cx="571504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Кто в дни болезней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всех полезней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 лечит нас от всех болезней?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196" name="Picture 4" descr="C:\Documents and Settings\Admin\Рабочий стол\Нат\картинки для кл часа\99812689_large_5111852_008_novii_razm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714488"/>
            <a:ext cx="2094410" cy="30479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2976" y="507207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Пастух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714488"/>
            <a:ext cx="7572428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Коз, коров зовет, скликает,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свой витой рожок играет.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Отгадать здесь будет надо,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Кто пасет овечье стадо?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2976" y="507207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Шофер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2000240"/>
            <a:ext cx="678661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Встаю я очень рано, 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ведь моя забота –</a:t>
            </a:r>
          </a:p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Всех отвозить на работу!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231</Words>
  <Application>Microsoft Office PowerPoint</Application>
  <PresentationFormat>Экран (4:3)</PresentationFormat>
  <Paragraphs>95</Paragraphs>
  <Slides>17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45</cp:revision>
  <dcterms:created xsi:type="dcterms:W3CDTF">2010-04-06T02:48:08Z</dcterms:created>
  <dcterms:modified xsi:type="dcterms:W3CDTF">2015-11-28T05:13:53Z</dcterms:modified>
</cp:coreProperties>
</file>