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4" r:id="rId2"/>
    <p:sldId id="259" r:id="rId3"/>
    <p:sldId id="322" r:id="rId4"/>
    <p:sldId id="316" r:id="rId5"/>
    <p:sldId id="342" r:id="rId6"/>
    <p:sldId id="343" r:id="rId7"/>
    <p:sldId id="345" r:id="rId8"/>
    <p:sldId id="329" r:id="rId9"/>
    <p:sldId id="325" r:id="rId10"/>
    <p:sldId id="260" r:id="rId11"/>
    <p:sldId id="276" r:id="rId12"/>
    <p:sldId id="333" r:id="rId13"/>
    <p:sldId id="335" r:id="rId14"/>
    <p:sldId id="337" r:id="rId15"/>
    <p:sldId id="339" r:id="rId16"/>
    <p:sldId id="341" r:id="rId17"/>
    <p:sldId id="330" r:id="rId18"/>
    <p:sldId id="289" r:id="rId19"/>
    <p:sldId id="291" r:id="rId20"/>
    <p:sldId id="293" r:id="rId21"/>
    <p:sldId id="288" r:id="rId22"/>
    <p:sldId id="285" r:id="rId23"/>
    <p:sldId id="284" r:id="rId24"/>
    <p:sldId id="306" r:id="rId25"/>
    <p:sldId id="295" r:id="rId26"/>
    <p:sldId id="297" r:id="rId27"/>
    <p:sldId id="301" r:id="rId28"/>
    <p:sldId id="275" r:id="rId29"/>
    <p:sldId id="274" r:id="rId30"/>
    <p:sldId id="263" r:id="rId31"/>
    <p:sldId id="266" r:id="rId32"/>
    <p:sldId id="307" r:id="rId33"/>
    <p:sldId id="315" r:id="rId34"/>
    <p:sldId id="308" r:id="rId35"/>
    <p:sldId id="309" r:id="rId36"/>
    <p:sldId id="310" r:id="rId37"/>
    <p:sldId id="317" r:id="rId38"/>
    <p:sldId id="321" r:id="rId39"/>
    <p:sldId id="319" r:id="rId40"/>
    <p:sldId id="328" r:id="rId41"/>
    <p:sldId id="314" r:id="rId42"/>
    <p:sldId id="32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74" autoAdjust="0"/>
  </p:normalViewPr>
  <p:slideViewPr>
    <p:cSldViewPr>
      <p:cViewPr varScale="1">
        <p:scale>
          <a:sx n="62" d="100"/>
          <a:sy n="62" d="100"/>
        </p:scale>
        <p:origin x="-931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6ED68-2099-412C-B59E-A0DCD5F48ABC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05D83-DF1B-4B0C-AD5F-05BE83E11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7D0242-E2F2-4750-B854-ECA155869A0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67AF45-A5E3-48CC-A37D-5832579A6B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B222C-C5A9-488D-95E7-7C8693A3832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156C64-0AC4-487F-8FC7-CF03A5332A6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voyrebenok.ru/images/animals/92.1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tvoyrebenok.ru/images/animals/95.1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d-fish-school-screensaver-big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4937" y="-857250"/>
            <a:ext cx="9413875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2786058"/>
            <a:ext cx="62327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Жизнь в морях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     и океанах.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voyrebenok.ru/images/animals/92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00174"/>
            <a:ext cx="4606290" cy="464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 луна.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</a:p>
        </p:txBody>
      </p:sp>
      <p:pic>
        <p:nvPicPr>
          <p:cNvPr id="9219" name="Picture 8" descr="e0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3"/>
            <a:ext cx="4629150" cy="33575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4214813" y="2214563"/>
            <a:ext cx="2455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Рыба - еж</a:t>
            </a:r>
          </a:p>
        </p:txBody>
      </p:sp>
      <p:pic>
        <p:nvPicPr>
          <p:cNvPr id="9221" name="Picture 27" descr="85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8513" y="3078163"/>
            <a:ext cx="459740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Обыкновенный двукрыл.</a:t>
            </a:r>
            <a:endParaRPr lang="ru-RU" dirty="0"/>
          </a:p>
        </p:txBody>
      </p:sp>
      <p:pic>
        <p:nvPicPr>
          <p:cNvPr id="4" name="Содержимое 3" descr="iTJW3XFY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000240"/>
            <a:ext cx="5166360" cy="387477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Медуза.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OSTJKKR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714488"/>
            <a:ext cx="5532120" cy="414909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b="1" smtClean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765300" y="5572125"/>
            <a:ext cx="58070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Рыба - зебра</a:t>
            </a:r>
          </a:p>
        </p:txBody>
      </p:sp>
      <p:pic>
        <p:nvPicPr>
          <p:cNvPr id="13317" name="Picture 19" descr="зебра крылатка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642938"/>
            <a:ext cx="7678738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5076825" y="0"/>
            <a:ext cx="4752975" cy="1470025"/>
          </a:xfrm>
        </p:spPr>
        <p:txBody>
          <a:bodyPr/>
          <a:lstStyle/>
          <a:p>
            <a:r>
              <a:rPr lang="ru-RU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скат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6868" name="Picture 4" descr="Aluston_ru-Morskoj-kon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Рыба меч.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Public\Pictures\Sample Pictures\iSO51WC5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14554"/>
            <a:ext cx="4815840" cy="3611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Морской чёрт.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2J5741JU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43042" y="1785926"/>
            <a:ext cx="6199187" cy="35083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Камбала.</a:t>
            </a:r>
            <a:endParaRPr lang="ru-RU" dirty="0"/>
          </a:p>
        </p:txBody>
      </p:sp>
      <p:pic>
        <p:nvPicPr>
          <p:cNvPr id="3" name="Рисунок 2" descr="i8PWOAD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714488"/>
            <a:ext cx="6242914" cy="44805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3708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Моря и океаны.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50825" y="5734050"/>
            <a:ext cx="6769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 </a:t>
            </a:r>
            <a:r>
              <a:rPr lang="ru-RU" sz="3200" dirty="0" smtClean="0">
                <a:solidFill>
                  <a:schemeClr val="bg1"/>
                </a:solidFill>
              </a:rPr>
              <a:t>них </a:t>
            </a:r>
            <a:r>
              <a:rPr lang="ru-RU" sz="3200" dirty="0">
                <a:solidFill>
                  <a:schemeClr val="bg1"/>
                </a:solidFill>
              </a:rPr>
              <a:t>обитают тысячи удивительных существ</a:t>
            </a:r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 мотылёк.</a:t>
            </a:r>
            <a:endParaRPr lang="ru-RU" dirty="0"/>
          </a:p>
        </p:txBody>
      </p:sp>
      <p:pic>
        <p:nvPicPr>
          <p:cNvPr id="3" name="Рисунок 2" descr="i2V6NBP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714488"/>
            <a:ext cx="6356909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 игла.</a:t>
            </a:r>
            <a:endParaRPr lang="ru-RU" dirty="0"/>
          </a:p>
        </p:txBody>
      </p:sp>
      <p:pic>
        <p:nvPicPr>
          <p:cNvPr id="4" name="Рисунок 3" descr="http://www.tvoyrebenok.ru/images/animals/95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00174"/>
            <a:ext cx="5943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071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Форма тела - квадратная</a:t>
            </a:r>
          </a:p>
        </p:txBody>
      </p:sp>
      <p:pic>
        <p:nvPicPr>
          <p:cNvPr id="11267" name="Picture 2" descr="Box Fish"/>
          <p:cNvPicPr>
            <a:picLocks noChangeAspect="1" noChangeArrowheads="1"/>
          </p:cNvPicPr>
          <p:nvPr/>
        </p:nvPicPr>
        <p:blipFill>
          <a:blip r:embed="rId3"/>
          <a:srcRect r="70" b="209"/>
          <a:stretch>
            <a:fillRect/>
          </a:stretch>
        </p:blipFill>
        <p:spPr bwMode="auto">
          <a:xfrm>
            <a:off x="1479550" y="1355725"/>
            <a:ext cx="6450013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2643188" y="6072188"/>
            <a:ext cx="4071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Рыба - коробка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000375" y="6357938"/>
            <a:ext cx="36433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рыба - клоун</a:t>
            </a:r>
          </a:p>
        </p:txBody>
      </p:sp>
      <p:pic>
        <p:nvPicPr>
          <p:cNvPr id="12292" name="Picture 11" descr="http://img-fotki.yandex.ru/get/6201/98935166.26a/0_88fa3_992acc8c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70"/>
            <a:ext cx="7358063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Актиния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Окунь брызгун.</a:t>
            </a:r>
            <a:endParaRPr lang="ru-RU" dirty="0"/>
          </a:p>
        </p:txBody>
      </p:sp>
      <p:pic>
        <p:nvPicPr>
          <p:cNvPr id="4" name="Содержимое 3" descr="iVOIAA7EN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7921625" cy="52800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EZAR0Z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000240"/>
            <a:ext cx="4443298" cy="389763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Рыба-бабочка.</a:t>
            </a:r>
            <a:endParaRPr lang="ru-RU" dirty="0"/>
          </a:p>
        </p:txBody>
      </p:sp>
      <p:pic>
        <p:nvPicPr>
          <p:cNvPr id="4" name="Содержимое 3" descr="iS2K87QB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785926"/>
            <a:ext cx="5425440" cy="406908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Удильщик.</a:t>
            </a:r>
            <a:endParaRPr lang="ru-RU" dirty="0"/>
          </a:p>
        </p:txBody>
      </p:sp>
      <p:pic>
        <p:nvPicPr>
          <p:cNvPr id="3" name="Рисунок 2" descr="iPOGGS2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857364"/>
            <a:ext cx="6344412" cy="41376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143000" y="285750"/>
            <a:ext cx="3929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Двоякодышащие </a:t>
            </a:r>
          </a:p>
        </p:txBody>
      </p:sp>
      <p:pic>
        <p:nvPicPr>
          <p:cNvPr id="8195" name="Picture 2" descr="http://all-nature.org/wp-content/uploads/2013/05/protop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357313"/>
            <a:ext cx="4714875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428625" y="4429125"/>
            <a:ext cx="3857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Африканский чешуйчатник</a:t>
            </a:r>
          </a:p>
        </p:txBody>
      </p:sp>
      <p:pic>
        <p:nvPicPr>
          <p:cNvPr id="8197" name="Picture 4" descr="http://www.ecoapuntes.com.ar/wp-content/uploads/2011/12/Protopterus-annectens-300x1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85750"/>
            <a:ext cx="3071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6429375" y="1928813"/>
            <a:ext cx="1928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Протоптер </a:t>
            </a:r>
          </a:p>
        </p:txBody>
      </p:sp>
      <p:pic>
        <p:nvPicPr>
          <p:cNvPr id="8199" name="Picture 6" descr="http://molbiol.ru/forums/uploads/a001/b003/post-2156-11497059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2428875"/>
            <a:ext cx="2286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357438" y="428625"/>
            <a:ext cx="6357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Кистеперые </a:t>
            </a:r>
          </a:p>
        </p:txBody>
      </p:sp>
      <p:pic>
        <p:nvPicPr>
          <p:cNvPr id="7171" name="Picture 2" descr="http://www.ragerestrpt.com/wp-content/uploads/2013/08/coelacanth_501_6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14438"/>
            <a:ext cx="5286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mpg.susu.ru/_zoologiya_2/images/1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14313"/>
            <a:ext cx="2643188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http://www.universe-review.ca/I10-72-Eusthenopter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000500"/>
            <a:ext cx="4643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i[8]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428868"/>
            <a:ext cx="5059680" cy="37947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Синий кит.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ep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795963" y="0"/>
            <a:ext cx="5216525" cy="1268413"/>
          </a:xfrm>
        </p:spPr>
        <p:txBody>
          <a:bodyPr/>
          <a:lstStyle/>
          <a:p>
            <a:pPr algn="l"/>
            <a:r>
              <a:rPr lang="ru-RU" b="1">
                <a:solidFill>
                  <a:schemeClr val="bg1"/>
                </a:solidFill>
              </a:rPr>
              <a:t>осьминог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Рисунок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308725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5795963" y="0"/>
            <a:ext cx="3348037" cy="1470025"/>
          </a:xfrm>
        </p:spPr>
        <p:txBody>
          <a:bodyPr/>
          <a:lstStyle/>
          <a:p>
            <a:pPr algn="l"/>
            <a:r>
              <a:rPr lang="ru-RU" b="1">
                <a:solidFill>
                  <a:schemeClr val="bg1"/>
                </a:solidFill>
              </a:rPr>
              <a:t>устрица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ublic\Pictures\Sample Pictures\i[5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487668" cy="45262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 четырёхглазка.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ublic\Pictures\Sample Pictures\i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886602" cy="406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ublic\Pictures\Sample Pictures\i[6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5882640" cy="44119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 пила.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ublic\Pictures\Sample Pictures\iDP8NT6V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28802"/>
            <a:ext cx="6080760" cy="456057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Бородавчатка.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ublic\Pictures\Sample Pictures\iH3FABJ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125566" cy="45262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 попугай.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 лист.</a:t>
            </a:r>
            <a:endParaRPr lang="ru-RU" dirty="0"/>
          </a:p>
        </p:txBody>
      </p:sp>
      <p:pic>
        <p:nvPicPr>
          <p:cNvPr id="2050" name="Picture 2" descr="C:\Users\Public\Pictures\Sample Pictures\i[5]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3116"/>
            <a:ext cx="5586984" cy="372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Морской ёж.</a:t>
            </a:r>
            <a:endParaRPr lang="ru-RU" dirty="0"/>
          </a:p>
        </p:txBody>
      </p:sp>
      <p:pic>
        <p:nvPicPr>
          <p:cNvPr id="3074" name="Picture 2" descr="C:\Users\Public\Pictures\Sample Pictures\iGA16UJ9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5044440" cy="3783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4036" name="Picture 4" descr="zvez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iYUP069Z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2"/>
            <a:ext cx="5274259" cy="38404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Дельфины.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974259" cy="598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ranha_090428_w0440.jpg"/>
          <p:cNvPicPr>
            <a:picLocks noChangeAspect="1"/>
          </p:cNvPicPr>
          <p:nvPr/>
        </p:nvPicPr>
        <p:blipFill>
          <a:blip r:embed="rId2" cstate="print"/>
          <a:srcRect t="347" b="347"/>
          <a:stretch>
            <a:fillRect/>
          </a:stretch>
        </p:blipFill>
        <p:spPr>
          <a:xfrm>
            <a:off x="0" y="1"/>
            <a:ext cx="94956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3116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214563" y="5000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Акулы </a:t>
            </a:r>
          </a:p>
        </p:txBody>
      </p:sp>
      <p:pic>
        <p:nvPicPr>
          <p:cNvPr id="5123" name="Picture 2" descr="http://www.irannaz.com/user_files/image/image4/0.692478001284484836_irannaz_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4429125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vseznaika.com.ua/wp-content/uploads/2011/02/tumblr_l2pf55VvjY1qaby0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571875"/>
            <a:ext cx="4191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YPVASBD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500174"/>
            <a:ext cx="6659880" cy="49949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ublic\Pictures\Sample Pictures\kartinki24_fish_003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71678"/>
            <a:ext cx="4937760" cy="37033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Мурена.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Илистый прыгун.</a:t>
            </a:r>
            <a:endParaRPr lang="ru-RU" dirty="0"/>
          </a:p>
        </p:txBody>
      </p:sp>
      <p:pic>
        <p:nvPicPr>
          <p:cNvPr id="3" name="Рисунок 2" descr="iYWNI56B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643050"/>
            <a:ext cx="6477000" cy="4857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104</Words>
  <PresentationFormat>Экран (4:3)</PresentationFormat>
  <Paragraphs>44</Paragraphs>
  <Slides>42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Моря и океаны.</vt:lpstr>
      <vt:lpstr>Синий кит.</vt:lpstr>
      <vt:lpstr>Дельфины.</vt:lpstr>
      <vt:lpstr>Слайд 5</vt:lpstr>
      <vt:lpstr>Слайд 6</vt:lpstr>
      <vt:lpstr>Слайд 7</vt:lpstr>
      <vt:lpstr>Мурена.</vt:lpstr>
      <vt:lpstr>Илистый прыгун.</vt:lpstr>
      <vt:lpstr>Рыба луна.</vt:lpstr>
      <vt:lpstr> </vt:lpstr>
      <vt:lpstr>Обыкновенный двукрыл.</vt:lpstr>
      <vt:lpstr>Медуза. </vt:lpstr>
      <vt:lpstr>Слайд 14</vt:lpstr>
      <vt:lpstr>скат</vt:lpstr>
      <vt:lpstr>Слайд 16</vt:lpstr>
      <vt:lpstr>Рыба меч. </vt:lpstr>
      <vt:lpstr>Морской чёрт.  </vt:lpstr>
      <vt:lpstr>Камбала.</vt:lpstr>
      <vt:lpstr>Рыба мотылёк.</vt:lpstr>
      <vt:lpstr>Рыба игла.</vt:lpstr>
      <vt:lpstr>Слайд 22</vt:lpstr>
      <vt:lpstr>Актиния</vt:lpstr>
      <vt:lpstr>Окунь брызгун.</vt:lpstr>
      <vt:lpstr>Слайд 25</vt:lpstr>
      <vt:lpstr>Рыба-бабочка.</vt:lpstr>
      <vt:lpstr>Удильщик.</vt:lpstr>
      <vt:lpstr>Слайд 28</vt:lpstr>
      <vt:lpstr>Слайд 29</vt:lpstr>
      <vt:lpstr>осьминог</vt:lpstr>
      <vt:lpstr>устрица</vt:lpstr>
      <vt:lpstr>Рыба четырёхглазка.</vt:lpstr>
      <vt:lpstr>Слайд 33</vt:lpstr>
      <vt:lpstr>Рыба пила.</vt:lpstr>
      <vt:lpstr>Бородавчатка.</vt:lpstr>
      <vt:lpstr>Рыба попугай.</vt:lpstr>
      <vt:lpstr>Рыба лист.</vt:lpstr>
      <vt:lpstr>Морской ёж.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Морские жители</dc:title>
  <dc:creator>Пользователь</dc:creator>
  <cp:lastModifiedBy>Пользователь</cp:lastModifiedBy>
  <cp:revision>45</cp:revision>
  <dcterms:created xsi:type="dcterms:W3CDTF">2015-04-11T05:19:06Z</dcterms:created>
  <dcterms:modified xsi:type="dcterms:W3CDTF">2015-04-16T02:44:50Z</dcterms:modified>
</cp:coreProperties>
</file>