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4"/>
  </p:notesMasterIdLst>
  <p:sldIdLst>
    <p:sldId id="290" r:id="rId3"/>
    <p:sldId id="312" r:id="rId4"/>
    <p:sldId id="292" r:id="rId5"/>
    <p:sldId id="303" r:id="rId6"/>
    <p:sldId id="291" r:id="rId7"/>
    <p:sldId id="288" r:id="rId8"/>
    <p:sldId id="341" r:id="rId9"/>
    <p:sldId id="363" r:id="rId10"/>
    <p:sldId id="258" r:id="rId11"/>
    <p:sldId id="259" r:id="rId12"/>
    <p:sldId id="376" r:id="rId13"/>
    <p:sldId id="365" r:id="rId14"/>
    <p:sldId id="344" r:id="rId15"/>
    <p:sldId id="368" r:id="rId16"/>
    <p:sldId id="367" r:id="rId17"/>
    <p:sldId id="370" r:id="rId18"/>
    <p:sldId id="372" r:id="rId19"/>
    <p:sldId id="371" r:id="rId20"/>
    <p:sldId id="260" r:id="rId21"/>
    <p:sldId id="261" r:id="rId22"/>
    <p:sldId id="279" r:id="rId23"/>
    <p:sldId id="336" r:id="rId24"/>
    <p:sldId id="313" r:id="rId25"/>
    <p:sldId id="377" r:id="rId26"/>
    <p:sldId id="378" r:id="rId27"/>
    <p:sldId id="374" r:id="rId28"/>
    <p:sldId id="375" r:id="rId29"/>
    <p:sldId id="320" r:id="rId30"/>
    <p:sldId id="276" r:id="rId31"/>
    <p:sldId id="349" r:id="rId32"/>
    <p:sldId id="355" r:id="rId33"/>
    <p:sldId id="323" r:id="rId34"/>
    <p:sldId id="347" r:id="rId35"/>
    <p:sldId id="353" r:id="rId36"/>
    <p:sldId id="357" r:id="rId37"/>
    <p:sldId id="360" r:id="rId38"/>
    <p:sldId id="381" r:id="rId39"/>
    <p:sldId id="358" r:id="rId40"/>
    <p:sldId id="308" r:id="rId41"/>
    <p:sldId id="333" r:id="rId42"/>
    <p:sldId id="36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71" autoAdjust="0"/>
    <p:restoredTop sz="94737" autoAdjust="0"/>
  </p:normalViewPr>
  <p:slideViewPr>
    <p:cSldViewPr>
      <p:cViewPr>
        <p:scale>
          <a:sx n="62" d="100"/>
          <a:sy n="62" d="100"/>
        </p:scale>
        <p:origin x="-1147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DA62-4830-42E0-8234-AE666D5E965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E2BA-27F9-477C-8A98-9799C811B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9E2BA-27F9-477C-8A98-9799C811BE3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D834B-5563-4458-84F1-06ED06F92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E50C1-CCF1-4C3F-B077-7C24D4F07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AAD9-DD05-4468-89BC-4B52C0FE3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8B19-080B-4DF0-92DC-80AD6B9C6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1863-2522-4B87-BD99-6863FF422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184D8-2867-4312-A827-75DA292DC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04392-1B87-41F5-8C5B-A7800D31A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2E426-BA19-4291-BDBE-CFB7B1FD2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D11C-2549-43D1-BB5A-8806649EB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98843-688C-4962-B8CE-E52BA8D6E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B227A-953B-46BD-92AB-CD24F6639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F599EF-50C0-4C5F-BDA4-8508403B5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C534F3-5C57-44D6-913C-9274B66B2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87A37B-9B0B-44DD-A924-81D7CBF0C9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trinixy.ru/pics4/20090409/aquarium_08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 огромный  мир   вокруг  меня,  надо  мной  и  подо  мной  полон  неизведанных  тайн.  И  я  буду  их  открывать  всю  жизнь,  потому,  что  это  самое  интересное,  самое  увлекательное  занятие  в  мире!»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В. Бианки.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ru-RU" dirty="0" smtClean="0"/>
              <a:t>Круглый аквариум.</a:t>
            </a:r>
            <a:endParaRPr lang="ru-RU" dirty="0"/>
          </a:p>
        </p:txBody>
      </p:sp>
      <p:pic>
        <p:nvPicPr>
          <p:cNvPr id="4" name="Содержимое 3" descr="i[6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308397" cy="3554730"/>
          </a:xfrm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аквариум.</a:t>
            </a:r>
            <a:endParaRPr lang="ru-RU" dirty="0"/>
          </a:p>
        </p:txBody>
      </p:sp>
      <p:pic>
        <p:nvPicPr>
          <p:cNvPr id="4" name="Рисунок 3" descr="мини аквариу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486400" cy="42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Public\Pictures\Sample Pictures\i[9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2853538" cy="34518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чень красивые аквариумы (50 фото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728" y="1571612"/>
            <a:ext cx="6096000" cy="4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Встроенный аквариум.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/>
          <a:lstStyle/>
          <a:p>
            <a:r>
              <a:rPr lang="ru-RU" dirty="0" smtClean="0"/>
              <a:t>В виде стола</a:t>
            </a:r>
            <a:endParaRPr lang="ru-RU" dirty="0"/>
          </a:p>
        </p:txBody>
      </p:sp>
      <p:pic>
        <p:nvPicPr>
          <p:cNvPr id="4" name="Содержимое 3" descr="iWILJ94L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4739640" cy="3554730"/>
          </a:xfrm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dirty="0" smtClean="0"/>
              <a:t>Цилиндрический </a:t>
            </a:r>
            <a:endParaRPr lang="ru-RU" dirty="0"/>
          </a:p>
        </p:txBody>
      </p:sp>
      <p:pic>
        <p:nvPicPr>
          <p:cNvPr id="4" name="Содержимое 3" descr="iM3EX0R1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428868"/>
            <a:ext cx="4602480" cy="3451860"/>
          </a:xfrm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TD45X74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4962525" cy="3703638"/>
          </a:xfrm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iDR0P46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100953" cy="38290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Декоративный.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iIPT35H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019800" cy="4514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Видовой.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Нерестовый аквариум.</a:t>
            </a:r>
            <a:endParaRPr lang="ru-RU" dirty="0"/>
          </a:p>
        </p:txBody>
      </p:sp>
      <p:pic>
        <p:nvPicPr>
          <p:cNvPr id="4" name="Содержимое 3" descr="i4TZC1E5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85992"/>
            <a:ext cx="4709160" cy="3531870"/>
          </a:xfrm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54784" cy="581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Выростной аквариум.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HILH7D3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000240"/>
            <a:ext cx="5045964" cy="3440430"/>
          </a:xfrm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2057400" y="1219200"/>
            <a:ext cx="57150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Какое условие нужно соблюдать,</a:t>
            </a:r>
          </a:p>
          <a:p>
            <a:pPr algn="ctr"/>
            <a:r>
              <a:rPr lang="ru-RU" sz="2400" b="1"/>
              <a:t> чтобы аквариум существовал?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4953000" y="32766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228600" y="4648200"/>
            <a:ext cx="83058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Чтобы  в нем присутствовали все компоненты экосистемы, </a:t>
            </a:r>
          </a:p>
          <a:p>
            <a:pPr algn="ctr"/>
            <a:r>
              <a:rPr lang="ru-RU" sz="2400" b="1"/>
              <a:t>а его обитатели поддерживали круговорот веществ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7" grpId="0" animBg="1"/>
      <p:bldP spid="993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430" y="2285992"/>
            <a:ext cx="2976570" cy="2976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69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подборе обитателей домашнего водоёма, необходимо научиться следить за тем, чтобы физические особенности и жизненные потребности одних питомцев не наносили ущерб другим. </a:t>
            </a:r>
          </a:p>
          <a:p>
            <a:r>
              <a:rPr lang="ru-RU" dirty="0" smtClean="0"/>
              <a:t>К примеру, нельзя совмещать в одном аквариуме одновременно и водные растения, и рыб, которые их поедают. </a:t>
            </a:r>
          </a:p>
          <a:p>
            <a:r>
              <a:rPr lang="ru-RU" dirty="0" smtClean="0"/>
              <a:t>То же касается рыб и хищников, которые на них охотятся. </a:t>
            </a:r>
          </a:p>
          <a:p>
            <a:r>
              <a:rPr lang="ru-RU" dirty="0" smtClean="0"/>
              <a:t>Кроме того, нельзя совмещать рыб с разными требованиями к среде обитания: освещению, температуре, составу воды.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Таким образом, важным условием продолжительного здоровья экосистемы является </a:t>
            </a:r>
            <a:r>
              <a:rPr lang="ru-RU" b="1" dirty="0" smtClean="0"/>
              <a:t>уравновешенный и разумный подбор обитателей аквариума по их функциональному назначению.</a:t>
            </a:r>
            <a:endParaRPr lang="ru-RU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32" y="13287444"/>
          <a:ext cx="6096000" cy="77114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214422"/>
          <a:ext cx="6096000" cy="504748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672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Грунт – это мелкий гравий просеянный, промытый речной песок серого цвета. Мелкий песок </a:t>
                      </a:r>
                      <a:r>
                        <a:rPr lang="ru-RU" sz="3600" b="1" dirty="0" err="1">
                          <a:latin typeface="Times New Roman"/>
                          <a:ea typeface="Times New Roman"/>
                          <a:cs typeface="Times New Roman"/>
                        </a:rPr>
                        <a:t>желтоватого-оранжевого</a:t>
                      </a: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цвета непригоден – в нем соединения железа, которые вредны для рыб и улиток.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image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b86cced830f18e260ad6f97b0659094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8862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grunt-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Грунт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Грунт не должен иметь острых кроёв;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Перед помещением в аквариум 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грунт нужно промыть от грязи. Лучше прокипятить!</a:t>
            </a:r>
          </a:p>
          <a:p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i[9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167704" cy="426339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Вода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ru-RU" sz="3600" dirty="0" smtClean="0"/>
              <a:t>   Хлор опасен для рыб!</a:t>
            </a:r>
          </a:p>
          <a:p>
            <a:r>
              <a:rPr lang="ru-RU" sz="3600" dirty="0" smtClean="0"/>
              <a:t>Вывод: для поддержания экосистемы</a:t>
            </a:r>
          </a:p>
          <a:p>
            <a:r>
              <a:rPr lang="ru-RU" sz="3600" dirty="0" smtClean="0"/>
              <a:t>Аквариума нужна подготовленная вода.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ru-RU" sz="5400" b="1" dirty="0" smtClean="0">
                <a:solidFill>
                  <a:srgbClr val="00B050"/>
                </a:solidFill>
              </a:rPr>
              <a:t>Растения.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200" dirty="0" smtClean="0"/>
              <a:t>       В  аквариумной  практике  растения  имеют  очень  важную  роль – прежде  всего,  это  главный  декоративный  элемент  подводного  ландшафта;  служат  основным  источником  кислорода  в  аквариуме;  многим  рыбам  -  растения  незаменимая  пища  или  витаминная  добавка  к  рациону.  Поэтому  растения  в  аквариуме  необходимы.</a:t>
            </a:r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0_5bb6_2543c9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1428736"/>
            <a:ext cx="50064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Аквариум, 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     его</a:t>
            </a:r>
          </a:p>
          <a:p>
            <a:r>
              <a:rPr lang="ru-RU" sz="6000" dirty="0">
                <a:solidFill>
                  <a:srgbClr val="FF0000"/>
                </a:solidFill>
              </a:rPr>
              <a:t>у</a:t>
            </a:r>
            <a:r>
              <a:rPr lang="ru-RU" sz="6000" dirty="0" smtClean="0">
                <a:solidFill>
                  <a:srgbClr val="FF0000"/>
                </a:solidFill>
              </a:rPr>
              <a:t>стройство и </a:t>
            </a:r>
          </a:p>
          <a:p>
            <a:r>
              <a:rPr lang="ru-RU" sz="6000" dirty="0">
                <a:solidFill>
                  <a:srgbClr val="FF0000"/>
                </a:solidFill>
              </a:rPr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одержание.</a:t>
            </a:r>
          </a:p>
          <a:p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71546"/>
            <a:ext cx="4429125" cy="6215063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Растения в аквариуме выполняют различные функции необходимые как для рыб, так и для аквариума в целом. Живые растения в аквариуме - это прежде всего активный потребитель нежелательных в аквариуме органических веществ, таких как нитраты. При помощи растений в аквариуме устанавливается биологическое равновесие., многие виды рыб используют растения как укрытия и субстрат для нереста, например: </a:t>
            </a:r>
            <a:r>
              <a:rPr lang="ru-RU" sz="3800" dirty="0" err="1" smtClean="0"/>
              <a:t>скалярии</a:t>
            </a:r>
            <a:r>
              <a:rPr lang="ru-RU" sz="3800" dirty="0" smtClean="0"/>
              <a:t>, </a:t>
            </a:r>
            <a:r>
              <a:rPr lang="ru-RU" sz="3800" dirty="0" err="1" smtClean="0"/>
              <a:t>расборы</a:t>
            </a:r>
            <a:r>
              <a:rPr lang="ru-RU" sz="3800" dirty="0" smtClean="0"/>
              <a:t> и многие другие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osveschenie_akvariuma_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447925"/>
            <a:ext cx="4038600" cy="281622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ОБИТАТЕЛИ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2571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Аквариумные растения - в основном выходцы из тропических и субтропических стран, приспособленные к температуре от 18 до 35° С. В наших природных водоемах практически нет растений, пригодных для домашнего аквариума.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714356"/>
            <a:ext cx="4038600" cy="4926189"/>
          </a:xfrm>
        </p:spPr>
        <p:txBody>
          <a:bodyPr>
            <a:noAutofit/>
          </a:bodyPr>
          <a:lstStyle/>
          <a:p>
            <a:r>
              <a:rPr lang="ru-RU" sz="2000" dirty="0" smtClean="0"/>
              <a:t> При выборе растений для декоративного аквариума надо учитывать их внешний облик, размеры по требуемой площади и высоте, число листьев и их «прозрачность» (от нее зависит проходимость света в нижние слои и возможность наблюдать расположенные сзади растения), сочетание по цвету и форме с соседними растениями, скорость роста. </a:t>
            </a:r>
          </a:p>
          <a:p>
            <a:r>
              <a:rPr lang="ru-RU" sz="2000" dirty="0" smtClean="0"/>
              <a:t>Если этого не соблюдать, то через некоторое время после посадки одни растения начнут угнетать другие и в конце концов более слабые погибнут.</a:t>
            </a:r>
            <a:endParaRPr lang="ru-RU" sz="2000" dirty="0"/>
          </a:p>
        </p:txBody>
      </p:sp>
      <p:pic>
        <p:nvPicPr>
          <p:cNvPr id="6" name="Рисунок 5" descr="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71942"/>
            <a:ext cx="1910957" cy="2547942"/>
          </a:xfrm>
          <a:prstGeom prst="rect">
            <a:avLst/>
          </a:prstGeom>
        </p:spPr>
      </p:pic>
      <p:pic>
        <p:nvPicPr>
          <p:cNvPr id="7" name="Рисунок 6" descr="echinod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429132"/>
            <a:ext cx="1905000" cy="190024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Кислород необходим для дыхания рыб.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Компрессор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дополнительный источник кислорода.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iZROSWY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78880" cy="47091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ОСВЕЩЕНИЕ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Аквариумные растения и рыбки нуждаются в правильном </a:t>
            </a:r>
            <a:r>
              <a:rPr lang="ru-RU" b="1" dirty="0" smtClean="0"/>
              <a:t>освещении</a:t>
            </a:r>
            <a:r>
              <a:rPr lang="ru-RU" dirty="0" smtClean="0"/>
              <a:t>. Свет, которым освещена комната, для них недостаточен. Вот почему для освещения аквариума используют люминесцентные лампы и лампы накаливания. Светильники с люминесцентными лампами более яркие и потребляют меньше электроэнергии.</a:t>
            </a:r>
          </a:p>
          <a:p>
            <a:r>
              <a:rPr lang="ru-RU" dirty="0" smtClean="0"/>
              <a:t>При слабом освещении растения плохо растут, при слишком ярком — их угнетают водоросли.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690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Лампы устанавливают в крышках или рефлекторах, которые хорошо отражают свет. Лампы располагают ближе к переднему стеклу: в этом случае рыбы выглядят наиболее ярко и естественно, а растения поворачивают свои листья к зрителю.</a:t>
            </a:r>
          </a:p>
          <a:p>
            <a:endParaRPr lang="ru-RU" dirty="0"/>
          </a:p>
        </p:txBody>
      </p:sp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6190"/>
            <a:ext cx="4357718" cy="291715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2928934"/>
            <a:ext cx="2476500" cy="1323975"/>
          </a:xfrm>
          <a:noFill/>
          <a:ln w="57150">
            <a:solidFill>
              <a:srgbClr val="0000FF"/>
            </a:solidFill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571604" y="4286256"/>
            <a:ext cx="24384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Сомики</a:t>
            </a:r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13319" name="Picture 7" descr="Рис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496"/>
            <a:ext cx="1828800" cy="1371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929322" y="4357694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Улитки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828800" y="1371600"/>
            <a:ext cx="64770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«Мусорщики»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  <p:bldP spid="133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калярия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2027238" cy="16462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2819400"/>
            <a:ext cx="19050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скалярия</a:t>
            </a:r>
          </a:p>
        </p:txBody>
      </p:sp>
      <p:pic>
        <p:nvPicPr>
          <p:cNvPr id="12295" name="Picture 7" descr="барбус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90600"/>
            <a:ext cx="1946275" cy="20161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581400" y="2743200"/>
            <a:ext cx="19812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барбус</a:t>
            </a:r>
          </a:p>
        </p:txBody>
      </p:sp>
      <p:pic>
        <p:nvPicPr>
          <p:cNvPr id="12298" name="Picture 10" descr="Рис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2019300" cy="1524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400800" y="2590800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вуалехвост</a:t>
            </a:r>
          </a:p>
        </p:txBody>
      </p:sp>
      <p:pic>
        <p:nvPicPr>
          <p:cNvPr id="12301" name="Picture 13" descr="Рис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38600"/>
            <a:ext cx="2087563" cy="12811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04800" y="5334000"/>
            <a:ext cx="20574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меченосец</a:t>
            </a:r>
          </a:p>
        </p:txBody>
      </p:sp>
      <p:pic>
        <p:nvPicPr>
          <p:cNvPr id="12304" name="Picture 16" descr="Рис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86200"/>
            <a:ext cx="2495550" cy="15843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352800" y="5410200"/>
            <a:ext cx="24384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гуппи</a:t>
            </a:r>
          </a:p>
        </p:txBody>
      </p:sp>
      <p:pic>
        <p:nvPicPr>
          <p:cNvPr id="12306" name="Picture 18" descr="Рис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962400"/>
            <a:ext cx="2232025" cy="13827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172200" y="5410200"/>
            <a:ext cx="24384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телескоп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1066800" y="228600"/>
            <a:ext cx="76200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Аквариумные рыбки.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  <p:bldP spid="12299" grpId="0" animBg="1"/>
      <p:bldP spid="12303" grpId="0" animBg="1"/>
      <p:bldP spid="12305" grpId="0" animBg="1"/>
      <p:bldP spid="12307" grpId="0" animBg="1"/>
      <p:bldP spid="123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ОБИТАТЕЛИ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9"/>
            <a:ext cx="4281518" cy="321470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Живородящие рыбки.</a:t>
            </a:r>
            <a:r>
              <a:rPr lang="ru-RU" dirty="0" smtClean="0"/>
              <a:t> Это, пожалуй, самые распространенные питомцы   </a:t>
            </a:r>
            <a:r>
              <a:rPr lang="ru-RU" dirty="0" err="1" smtClean="0"/>
              <a:t>аквариумистов</a:t>
            </a:r>
            <a:r>
              <a:rPr lang="ru-RU" dirty="0" smtClean="0"/>
              <a:t>, неприхотливые, разнообразные по форме и расцветкам, плодовитые. Мальки этих рыбок развиваются в организмах самок, появляясь на свет примерно через 30 дней. Новорожденные рыбешки тотчас после рождения могут питаться мелкими циклопами и умеют спасаться от врагов в зарослях растений. (</a:t>
            </a:r>
            <a:r>
              <a:rPr lang="ru-RU" dirty="0" err="1" smtClean="0"/>
              <a:t>Гуппи</a:t>
            </a:r>
            <a:r>
              <a:rPr lang="ru-RU" dirty="0" smtClean="0"/>
              <a:t>, Меченосцы)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9"/>
            <a:ext cx="4038600" cy="364333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Лабиринтовые рыбки.</a:t>
            </a:r>
            <a:r>
              <a:rPr lang="ru-RU" dirty="0" smtClean="0"/>
              <a:t> Эти рыбки дышат не только растворенным в воде кислородом, но и атмосферным воздухом, который периодически заглатывают ртом, поднимаясь для этого на поверхность. А икру и молодь лабиринтовых рыбок спасает от кислородного голодания своеобразная забота о потомстве, которую проявляют самцы. В период нереста они строят плавающие гнезда из пузырьков воздуха, каждый из которых заключен в слизистую оболочку. (</a:t>
            </a:r>
            <a:r>
              <a:rPr lang="ru-RU" dirty="0" err="1" smtClean="0"/>
              <a:t>Ляпиус</a:t>
            </a:r>
            <a:r>
              <a:rPr lang="ru-RU" dirty="0" smtClean="0"/>
              <a:t>, Бойцовая)</a:t>
            </a:r>
            <a:endParaRPr lang="ru-RU" dirty="0"/>
          </a:p>
        </p:txBody>
      </p:sp>
      <p:pic>
        <p:nvPicPr>
          <p:cNvPr id="5" name="Рисунок 4" descr="000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143380"/>
            <a:ext cx="3076575" cy="2057400"/>
          </a:xfrm>
          <a:prstGeom prst="rect">
            <a:avLst/>
          </a:prstGeom>
        </p:spPr>
      </p:pic>
      <p:pic>
        <p:nvPicPr>
          <p:cNvPr id="7" name="Рисунок 6" descr="00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00504"/>
            <a:ext cx="4500594" cy="2200277"/>
          </a:xfrm>
          <a:prstGeom prst="rect">
            <a:avLst/>
          </a:prstGeom>
        </p:spPr>
      </p:pic>
      <p:pic>
        <p:nvPicPr>
          <p:cNvPr id="9" name="Рисунок 8" descr="000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635508"/>
            <a:ext cx="2545203" cy="1979603"/>
          </a:xfrm>
          <a:prstGeom prst="rect">
            <a:avLst/>
          </a:prstGeom>
        </p:spPr>
      </p:pic>
      <p:pic>
        <p:nvPicPr>
          <p:cNvPr id="10" name="Рисунок 9" descr="000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581202"/>
            <a:ext cx="2633654" cy="203391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iJ300DQ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7071360" cy="53035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357298"/>
            <a:ext cx="8229600" cy="4389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             </a:t>
            </a:r>
            <a:r>
              <a:rPr lang="ru-RU" sz="3600" b="1" dirty="0" smtClean="0">
                <a:solidFill>
                  <a:srgbClr val="FF0000"/>
                </a:solidFill>
              </a:rPr>
              <a:t> Только красивый и ухоженный аквариум приносит радость и выполняет все свои значения. Нужно периодически чистить фильтр, заменять частично воду, промывать растения, следить за здоровьем рыбок.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000108"/>
            <a:ext cx="8229600" cy="438943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    Аквариум благотворно влияет на общую обстановку в семье , доказано что в семьях где установлен аквариум гораздо меньше ссор. Аквариум  успокаивает , снимает напряжение, увлажняет воздух, придаёт квартире  красивый внешний вид.</a:t>
            </a:r>
            <a:endParaRPr lang="ru-RU" sz="36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4572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457200" y="457200"/>
            <a:ext cx="5741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457200" y="457200"/>
            <a:ext cx="5309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Вставь подходящие по смыслу слова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/>
          <a:lstStyle/>
          <a:p>
            <a:r>
              <a:rPr lang="ru-RU" dirty="0" smtClean="0"/>
              <a:t>Мы узнали, что почва в аквариуме </a:t>
            </a:r>
            <a:r>
              <a:rPr lang="ru-RU" dirty="0" err="1" smtClean="0"/>
              <a:t>называется____________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 Источником кислорода для рыб являются _________________________________</a:t>
            </a:r>
          </a:p>
          <a:p>
            <a:r>
              <a:rPr lang="ru-RU" dirty="0" smtClean="0"/>
              <a:t>Перед помещением рыб в аквариум </a:t>
            </a:r>
            <a:r>
              <a:rPr lang="ru-RU" dirty="0" err="1" smtClean="0"/>
              <a:t>необходимо____________________________________</a:t>
            </a:r>
            <a:endParaRPr lang="ru-RU" dirty="0" smtClean="0"/>
          </a:p>
          <a:p>
            <a:r>
              <a:rPr lang="ru-RU" dirty="0" smtClean="0"/>
              <a:t> Аквариумные растения и рыбки нуждаются в  </a:t>
            </a:r>
            <a:r>
              <a:rPr lang="ru-RU" dirty="0" err="1" smtClean="0"/>
              <a:t>правильном__________________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1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84212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 spc="-60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6000" b="1" i="1" kern="10" spc="-60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за урок!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3d-fish-school-screensaver-big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75" y="-785842"/>
            <a:ext cx="94138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1500174"/>
            <a:ext cx="626432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Аквариум – маленькая </a:t>
            </a:r>
          </a:p>
          <a:p>
            <a:pPr algn="ctr">
              <a:defRPr/>
            </a:pP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искусственная экосистема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Аквариум -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CCECFF"/>
              </a:gs>
              <a:gs pos="100000">
                <a:srgbClr val="3399FF"/>
              </a:gs>
            </a:gsLst>
            <a:lin ang="27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Искусственный водоем или стеклянная емкость с водой для содержания рыб, водных животных и растений.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Аквариумист  - человек,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который разводит рыб.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Аквариумистика  - наука, 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занимается изучением 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аквариумных рыбок.</a:t>
            </a:r>
          </a:p>
        </p:txBody>
      </p:sp>
      <p:pic>
        <p:nvPicPr>
          <p:cNvPr id="10248" name="Picture 8" descr="аквариум с рыбкам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14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i66AOPUU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61760" cy="48463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i[2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349240" cy="40119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Угловой.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ru-RU" dirty="0" smtClean="0"/>
              <a:t>Аквариум картина</a:t>
            </a:r>
            <a:endParaRPr lang="ru-RU" dirty="0"/>
          </a:p>
        </p:txBody>
      </p:sp>
      <p:pic>
        <p:nvPicPr>
          <p:cNvPr id="4" name="Содержимое 3" descr="iT7Q9GEJ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3116"/>
            <a:ext cx="5318760" cy="3989070"/>
          </a:xfr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многообразие пыб</Template>
  <TotalTime>502</TotalTime>
  <Words>713</Words>
  <PresentationFormat>Экран (4:3)</PresentationFormat>
  <Paragraphs>88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Океан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Аквариум - </vt:lpstr>
      <vt:lpstr>Слайд 7</vt:lpstr>
      <vt:lpstr>Угловой.</vt:lpstr>
      <vt:lpstr>Аквариум картина</vt:lpstr>
      <vt:lpstr>Круглый аквариум.</vt:lpstr>
      <vt:lpstr>Мини аквариум.</vt:lpstr>
      <vt:lpstr>Слайд 12</vt:lpstr>
      <vt:lpstr>Встроенный аквариум.</vt:lpstr>
      <vt:lpstr>В виде стола</vt:lpstr>
      <vt:lpstr>Цилиндрический </vt:lpstr>
      <vt:lpstr>Слайд 16</vt:lpstr>
      <vt:lpstr>Декоративный.</vt:lpstr>
      <vt:lpstr>Видовой.</vt:lpstr>
      <vt:lpstr>Нерестовый аквариум.</vt:lpstr>
      <vt:lpstr>Выростной аквариум. </vt:lpstr>
      <vt:lpstr>Слайд 21</vt:lpstr>
      <vt:lpstr>Особенности </vt:lpstr>
      <vt:lpstr>Слайд 23</vt:lpstr>
      <vt:lpstr>Слайд 24</vt:lpstr>
      <vt:lpstr>Слайд 25</vt:lpstr>
      <vt:lpstr>Грунт</vt:lpstr>
      <vt:lpstr>Слайд 27</vt:lpstr>
      <vt:lpstr>Вода</vt:lpstr>
      <vt:lpstr>Слайд 29</vt:lpstr>
      <vt:lpstr>Слайд 30</vt:lpstr>
      <vt:lpstr>ОБИТАТЕЛИ</vt:lpstr>
      <vt:lpstr>Кислород</vt:lpstr>
      <vt:lpstr>Слайд 33</vt:lpstr>
      <vt:lpstr>ОСВЕЩЕНИЕ</vt:lpstr>
      <vt:lpstr>Слайд 35</vt:lpstr>
      <vt:lpstr>Слайд 36</vt:lpstr>
      <vt:lpstr>ОБИТАТЕЛИ</vt:lpstr>
      <vt:lpstr>Слайд 38</vt:lpstr>
      <vt:lpstr>Слайд 39</vt:lpstr>
      <vt:lpstr>Вставь подходящие по смыслу слова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created xsi:type="dcterms:W3CDTF">2015-04-10T13:08:25Z</dcterms:created>
  <dcterms:modified xsi:type="dcterms:W3CDTF">2015-04-16T02:36:16Z</dcterms:modified>
</cp:coreProperties>
</file>