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2" r:id="rId2"/>
    <p:sldId id="273" r:id="rId3"/>
    <p:sldId id="256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9" r:id="rId13"/>
    <p:sldId id="270" r:id="rId14"/>
    <p:sldId id="271" r:id="rId15"/>
    <p:sldId id="26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2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500174"/>
            <a:ext cx="8229600" cy="2357454"/>
          </a:xfrm>
        </p:spPr>
        <p:txBody>
          <a:bodyPr>
            <a:noAutofit/>
          </a:bodyPr>
          <a:lstStyle/>
          <a:p>
            <a:r>
              <a:rPr lang="ru-RU" sz="6000" dirty="0" smtClean="0"/>
              <a:t>Внутреннее строение рыбы</a:t>
            </a:r>
            <a:endParaRPr lang="ru-RU" sz="6000" dirty="0"/>
          </a:p>
        </p:txBody>
      </p:sp>
      <p:sp>
        <p:nvSpPr>
          <p:cNvPr id="3" name="TextBox 2"/>
          <p:cNvSpPr txBox="1"/>
          <p:nvPr/>
        </p:nvSpPr>
        <p:spPr>
          <a:xfrm>
            <a:off x="3491880" y="4437112"/>
            <a:ext cx="41764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МБОУ ООШ №8 им. Ищенко Ф.Ф. ст. Бесленеевской Вяльцева Е.А. учитель химии и биологии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467544" y="235598"/>
            <a:ext cx="8352928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40404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Органом обоняния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являются парные слепые мешки с расположенными в них чувствительными клетками. В слепые мешки ведут парные ноздри, которые располагаются на переднем конце головы.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Органом зрения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являются глаза; важно заметить, что окунь достаточно хорошо видит лишь на сравнительно небольшом расстоянии.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Органы слуха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видны снаружи, так как они располагаются по бокам головы внутри самого черепа.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Органами вкуса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являются чувствительные клетки, расположенные не только во рту, но и по всей поверхности тела.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40404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Arial" pitchFamily="34" charset="0"/>
                <a:ea typeface="Times New Roman" pitchFamily="18" charset="0"/>
              </a:rPr>
              <a:t>Особым органом чувств является боковая линия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Arial" pitchFamily="34" charset="0"/>
                <a:ea typeface="Times New Roman" pitchFamily="18" charset="0"/>
              </a:rPr>
              <a:t>, расположенная по бокам тела и проходящая от головы до хвоста окуня. Боковая линия позволяет улавливать температуру и скорость течения, а также позволяет улавливать приближение других животных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339752" y="188640"/>
            <a:ext cx="4032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Органы чувств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altLang="ru-RU" sz="4000" b="1" dirty="0" smtClean="0"/>
              <a:t>Закрепление знаний</a:t>
            </a:r>
            <a:r>
              <a:rPr lang="ru-RU" altLang="ru-RU" dirty="0" smtClean="0"/>
              <a:t/>
            </a:r>
            <a:br>
              <a:rPr lang="ru-RU" altLang="ru-RU" dirty="0" smtClean="0"/>
            </a:br>
            <a:r>
              <a:rPr lang="ru-RU" altLang="ru-RU" dirty="0" smtClean="0"/>
              <a:t>Вопросы на закрепление</a:t>
            </a:r>
          </a:p>
        </p:txBody>
      </p:sp>
      <p:sp>
        <p:nvSpPr>
          <p:cNvPr id="1536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924425"/>
          </a:xfrm>
        </p:spPr>
        <p:txBody>
          <a:bodyPr/>
          <a:lstStyle/>
          <a:p>
            <a:pPr eaLnBrk="1" hangingPunct="1"/>
            <a:endParaRPr lang="ru-RU" altLang="ru-RU" dirty="0" smtClean="0"/>
          </a:p>
          <a:p>
            <a:pPr eaLnBrk="1" hangingPunct="1"/>
            <a:endParaRPr lang="ru-RU" altLang="ru-RU" dirty="0" smtClean="0"/>
          </a:p>
          <a:p>
            <a:pPr eaLnBrk="1" hangingPunct="1"/>
            <a:endParaRPr lang="ru-RU" altLang="ru-RU" dirty="0" smtClean="0"/>
          </a:p>
          <a:p>
            <a:pPr eaLnBrk="1" hangingPunct="1"/>
            <a:endParaRPr lang="ru-RU" altLang="ru-RU" dirty="0" smtClean="0"/>
          </a:p>
          <a:p>
            <a:pPr eaLnBrk="1" hangingPunct="1"/>
            <a:endParaRPr lang="ru-RU" altLang="ru-RU" dirty="0" smtClean="0"/>
          </a:p>
          <a:p>
            <a:pPr eaLnBrk="1" hangingPunct="1"/>
            <a:endParaRPr lang="ru-RU" altLang="ru-RU" dirty="0" smtClean="0"/>
          </a:p>
          <a:p>
            <a:pPr eaLnBrk="1" hangingPunct="1">
              <a:buNone/>
            </a:pPr>
            <a:endParaRPr lang="ru-RU" altLang="ru-RU" dirty="0" smtClean="0"/>
          </a:p>
        </p:txBody>
      </p:sp>
      <p:pic>
        <p:nvPicPr>
          <p:cNvPr id="15364" name="Picture 2" descr="C:\Users\1\Pictures\органы внутреннего строения рыб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84784"/>
            <a:ext cx="8054259" cy="4702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80728"/>
            <a:ext cx="8424936" cy="54006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1.Нервная система рыб: 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 состоит из головного и спинного мозга и отходящих от них нервов; </a:t>
            </a:r>
            <a:b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Б. образована головным нервным узлом, двумя нервными стволами, соединёнными перемычками. </a:t>
            </a:r>
            <a:b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состоит из окологлоточного нервного кольца и брюшной нервной цепочки; </a:t>
            </a:r>
            <a:b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имеет вид трубки, в которой не выделяется головной мозг. </a:t>
            </a:r>
            <a:b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При увеличении объёма плавательного пузыря плотность тела рыбы: 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 не изменяется;     Б. увеличивается; В. уменьшается; </a:t>
            </a:r>
            <a:b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3.У рыб в брюшной аорте течёт кровь: 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 артериальная;     Б. венозная;      В. смешанная; </a:t>
            </a:r>
            <a:b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насыщенная кислородом. </a:t>
            </a:r>
            <a:b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4.У рыб в сердце поступает кровь:</a:t>
            </a:r>
            <a:r>
              <a:rPr lang="ru-RU" sz="1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 венозная;                    Б. насыщенная кислородом; </a:t>
            </a:r>
            <a:b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артериальная;             Г. смешанная. </a:t>
            </a:r>
          </a:p>
        </p:txBody>
      </p:sp>
      <p:sp>
        <p:nvSpPr>
          <p:cNvPr id="17411" name="Текст 2"/>
          <p:cNvSpPr>
            <a:spLocks noGrp="1"/>
          </p:cNvSpPr>
          <p:nvPr>
            <p:ph type="body" idx="1"/>
          </p:nvPr>
        </p:nvSpPr>
        <p:spPr>
          <a:xfrm>
            <a:off x="539552" y="188640"/>
            <a:ext cx="7772400" cy="738188"/>
          </a:xfrm>
        </p:spPr>
        <p:txBody>
          <a:bodyPr/>
          <a:lstStyle/>
          <a:p>
            <a:pPr algn="ctr" eaLnBrk="1" hangingPunct="1"/>
            <a:r>
              <a:rPr lang="ru-RU" altLang="ru-RU" sz="40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Выберите правильный ответ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7112"/>
          </a:xfrm>
        </p:spPr>
        <p:txBody>
          <a:bodyPr>
            <a:normAutofit/>
          </a:bodyPr>
          <a:lstStyle/>
          <a:p>
            <a:pPr algn="l" eaLnBrk="1" hangingPunct="1"/>
            <a:r>
              <a:rPr lang="ru-RU" altLang="ru-RU" sz="2200" b="1" dirty="0" smtClean="0">
                <a:latin typeface="Times New Roman" pitchFamily="18" charset="0"/>
                <a:cs typeface="Times New Roman" pitchFamily="18" charset="0"/>
              </a:rPr>
              <a:t>5.Через органы выделения у рыб удаляются:</a:t>
            </a:r>
            <a:br>
              <a:rPr lang="ru-RU" alt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А. питательные вещества; Б. 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непереваренные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остатки пищи; В. вредные вещества, образующиеся в клетках тела.</a:t>
            </a:r>
            <a:b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200" b="1" dirty="0" smtClean="0">
                <a:latin typeface="Times New Roman" pitchFamily="18" charset="0"/>
                <a:cs typeface="Times New Roman" pitchFamily="18" charset="0"/>
              </a:rPr>
              <a:t>6.Газообмен между кровью и внешней средой происходит:</a:t>
            </a:r>
            <a:br>
              <a:rPr lang="ru-RU" alt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А.в жаберных артериях; Б. в жаберных венах; В.в жаберных капиллярах.</a:t>
            </a:r>
            <a:b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200" b="1" dirty="0" smtClean="0">
                <a:latin typeface="Times New Roman" pitchFamily="18" charset="0"/>
                <a:cs typeface="Times New Roman" pitchFamily="18" charset="0"/>
              </a:rPr>
              <a:t>7. Число отделов головного мозга рыб равно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: </a:t>
            </a:r>
            <a:b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А. 4; 		Б. 3; 		В.5; 		Г.6.</a:t>
            </a:r>
            <a:b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alt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200" b="1" dirty="0" smtClean="0">
                <a:latin typeface="Times New Roman" pitchFamily="18" charset="0"/>
                <a:cs typeface="Times New Roman" pitchFamily="18" charset="0"/>
              </a:rPr>
              <a:t>8.Назовите структуру рыбы, которая располагается внутри позвоночного канала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А.Остаток хорды, Б. Хрящевая прослойка, </a:t>
            </a:r>
            <a:b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В. Спинной мозг,     Д. Нервы. 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alt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975" cy="6178550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Распределите органы выделения и пищеварения по системам органов:</a:t>
            </a:r>
            <a:b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1.Органы пищеварения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2.Органы выделения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 Ротовая полость; Б. Почки; В. Пищевод; Г. Мочеточники; Д. Мочевой пузырь; Е. Желудок; Ж. Печень; З. Поджелудочная железа. </a:t>
            </a:r>
            <a:b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Закончить предложение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b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 Сердце рыб состоит из двух камер: _________ и __________</a:t>
            </a:r>
            <a:b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Б.В сердце течёт кровь _________________________</a:t>
            </a:r>
            <a:b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В. Основным органом дыхания рыб являются ______________ </a:t>
            </a:r>
            <a:b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11. Установите соответствие :  </a:t>
            </a:r>
            <a:r>
              <a:rPr lang="ru-RU" sz="2200" dirty="0" smtClean="0"/>
              <a:t>1.Кости </a:t>
            </a:r>
            <a:r>
              <a:rPr lang="ru-RU" sz="2200" dirty="0"/>
              <a:t>скелета</a:t>
            </a:r>
            <a:br>
              <a:rPr lang="ru-RU" sz="2200" dirty="0"/>
            </a:br>
            <a:r>
              <a:rPr lang="ru-RU" sz="2200" dirty="0" smtClean="0"/>
              <a:t>				2.Отделы </a:t>
            </a:r>
            <a:r>
              <a:rPr lang="ru-RU" sz="2200" dirty="0"/>
              <a:t>головного мозга</a:t>
            </a:r>
            <a:br>
              <a:rPr lang="ru-RU" sz="2200" dirty="0"/>
            </a:br>
            <a:r>
              <a:rPr lang="ru-RU" sz="2200" dirty="0" smtClean="0"/>
              <a:t>				3.Органы </a:t>
            </a:r>
            <a:r>
              <a:rPr lang="ru-RU" sz="2200" dirty="0"/>
              <a:t>кровеносной системы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/>
              <a:t>А. Спинная аорта, Б. рёбра, В. мозжечок, Г. Брюшная аорта, </a:t>
            </a:r>
            <a:br>
              <a:rPr lang="ru-RU" sz="2200" dirty="0" smtClean="0"/>
            </a:br>
            <a:r>
              <a:rPr lang="ru-RU" sz="2200" dirty="0" smtClean="0"/>
              <a:t>Д. череп, Е. передний мозг, Ж. позвоночник, З. Плавники, И. капилляры. </a:t>
            </a:r>
            <a:r>
              <a:rPr lang="ru-RU" sz="2700" dirty="0" smtClean="0"/>
              <a:t/>
            </a:r>
            <a:br>
              <a:rPr lang="ru-RU" sz="2700" dirty="0" smtClean="0"/>
            </a:br>
            <a:endParaRPr lang="ru-RU" sz="2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539552" y="908720"/>
            <a:ext cx="8064896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Домашнее  задание. 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 Изучить § 32, стр. 155 – 161;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 Устно ответить на вопросы 1- 4;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Подготовить мультимедиа-реферат по одной из предложенных тем: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1. Многообразие рыб.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 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2. Рыбы-гиганты и рыбы-карлики.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 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3. Окраска рыб в связи с их образом жизни.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 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www.park-meshera.ru/images/rechnoy_okun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620688"/>
            <a:ext cx="8496944" cy="50405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znaika.ru/synopsis_content/7750a31bd6ff79385752b97b14acf19ecc3e82c0624199082fcc32/Vnutrenee%20stroenie%20ryb.files/image00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76672"/>
            <a:ext cx="7863272" cy="482453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67544" y="5229200"/>
            <a:ext cx="7992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К  опорно-двигательной системе относятся скелет и мышцы животного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5877272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Скелет: позвоночник, скелет черепа, ребер и плавников (парных и непарных). Наиболее сильные мышцы располагаются на спине и хвосте.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Pictures\плавательный пузырь рыб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3068960"/>
            <a:ext cx="6336704" cy="2662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979712" y="260648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Плавательный пузырь</a:t>
            </a:r>
            <a:endParaRPr lang="ru-RU" sz="36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836712"/>
            <a:ext cx="7920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– это полупрозрачный мешочек, наполненный смесью газов и расположенный в брюшной полости над кишечником. 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700808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Регулируя объем плавательного пузыря, рыбы могут управлять глубиной погружения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powpt.ru/uploads/posts/2013-08/1377279525_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836712"/>
            <a:ext cx="7560840" cy="424847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259632" y="5517232"/>
            <a:ext cx="698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Рот – язык – глотка – пищевод – желудок (печень, поджелудочная железа) – кишечник – анальное отверстие.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znaika.ru/synopsis_content/7750a31bd6ff79385752b97b14acf19ecc3e82c0624199082fcc32/Vnutrenee%20stroenie%20ryb.files/image0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48680"/>
            <a:ext cx="7776864" cy="5026739"/>
          </a:xfrm>
          <a:prstGeom prst="rect">
            <a:avLst/>
          </a:prstGeom>
          <a:noFill/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1043608" y="5500191"/>
            <a:ext cx="676875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Жабры образованы жаберными дугами, которые состоят из жаберных лепестков с одной стороны и жаберных тычинок с другой.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znaika.ru/synopsis_content/7750a31bd6ff79385752b97b14acf19ecc3e82c0624199082fcc32/Vnutrenee%20stroenie%20ryb.files/image0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0"/>
            <a:ext cx="8275675" cy="5408266"/>
          </a:xfrm>
          <a:prstGeom prst="rect">
            <a:avLst/>
          </a:prstGeom>
          <a:noFill/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539552" y="5312241"/>
            <a:ext cx="813690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Кровеносная система замкнутая. Сердце двухкамерное: состоит из одного предсердия и одного желудочка. От желудочка по артериям артериальная кровь идет к органам, а от органов по венам идет венозная кровь к предсердию.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znaika.ru/synopsis_content/7750a31bd6ff79385752b97b14acf19ecc3e82c0624199082fcc32/Vnutrenee%20stroenie%20ryb.files/image00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76672"/>
            <a:ext cx="7283190" cy="482453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83568" y="5661248"/>
            <a:ext cx="7920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/>
              <a:t>Почки – мочеточники - мочевой пузырь - мочевое отверстие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znaika.ru/synopsis_content/7750a31bd6ff79385752b97b14acf19ecc3e82c0624199082fcc32/Vnutrenee%20stroenie%20ryb.files/image00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8369095" cy="5101556"/>
          </a:xfrm>
          <a:prstGeom prst="rect">
            <a:avLst/>
          </a:prstGeom>
          <a:noFill/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23528" y="5476582"/>
            <a:ext cx="82078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Головной (передний, промежуточный, средний, мозжечок и продолговатый) и спинной мозг.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130</TotalTime>
  <Words>190</Words>
  <Application>Microsoft Office PowerPoint</Application>
  <PresentationFormat>Экран (4:3)</PresentationFormat>
  <Paragraphs>42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Эркер</vt:lpstr>
      <vt:lpstr>Внутреннее строение рыбы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Закрепление знаний Вопросы на закрепление</vt:lpstr>
      <vt:lpstr>1.Нервная система рыб:  А. состоит из головного и спинного мозга и отходящих от них нервов;  Б. образована головным нервным узлом, двумя нервными стволами, соединёнными перемычками.  В. состоит из окологлоточного нервного кольца и брюшной нервной цепочки;  Г. имеет вид трубки, в которой не выделяется головной мозг.   2. При увеличении объёма плавательного пузыря плотность тела рыбы:  А. не изменяется;     Б. увеличивается; В. уменьшается;   3.У рыб в брюшной аорте течёт кровь:  А. артериальная;     Б. венозная;      В. смешанная;  Г. насыщенная кислородом.   4.У рыб в сердце поступает кровь:  А. венозная;                    Б. насыщенная кислородом;  В. артериальная;             Г. смешанная. </vt:lpstr>
      <vt:lpstr>5.Через органы выделения у рыб удаляются:  А. питательные вещества; Б. непереваренные остатки пищи; В. вредные вещества, образующиеся в клетках тела.   6.Газообмен между кровью и внешней средой происходит:  А.в жаберных артериях; Б. в жаберных венах; В.в жаберных капиллярах.   7. Число отделов головного мозга рыб равно:  А. 4;   Б. 3;   В.5;   Г.6.   8.Назовите структуру рыбы, которая располагается внутри позвоночного канала.  А.Остаток хорды, Б. Хрящевая прослойка,  В. Спинной мозг,     Д. Нервы.  </vt:lpstr>
      <vt:lpstr> 9. Распределите органы выделения и пищеварения по системам органов:  1.Органы пищеварения 2.Органы выделения А. Ротовая полость; Б. Почки; В. Пищевод; Г. Мочеточники; Д. Мочевой пузырь; Е. Желудок; Ж. Печень; З. Поджелудочная железа.   10. Закончить предложение:  А. Сердце рыб состоит из двух камер: _________ и __________ Б.В сердце течёт кровь _________________________  В. Основным органом дыхания рыб являются ______________   11. Установите соответствие :  1.Кости скелета     2.Отделы головного мозга     3.Органы кровеносной системы А. Спинная аорта, Б. рёбра, В. мозжечок, Г. Брюшная аорта,  Д. череп, Е. передний мозг, Ж. позвоночник, З. Плавники, И. капилляры.  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Денис</cp:lastModifiedBy>
  <cp:revision>26</cp:revision>
  <dcterms:modified xsi:type="dcterms:W3CDTF">2016-01-27T17:50:57Z</dcterms:modified>
</cp:coreProperties>
</file>