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42" d="100"/>
          <a:sy n="42" d="100"/>
        </p:scale>
        <p:origin x="-13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D5C671-1FD1-425E-B1C4-55D542A030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AEC91E-1138-4959-A6E5-CE15CB631B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Детское объединение</a:t>
            </a:r>
            <a:br>
              <a:rPr lang="ru-RU" dirty="0" smtClean="0"/>
            </a:br>
            <a:r>
              <a:rPr lang="ru-RU" dirty="0" smtClean="0"/>
              <a:t>Юный эколог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Руководитель: </a:t>
            </a:r>
          </a:p>
          <a:p>
            <a:pPr algn="r"/>
            <a:r>
              <a:rPr lang="ru-RU" dirty="0" smtClean="0"/>
              <a:t>учитель биологии </a:t>
            </a:r>
          </a:p>
          <a:p>
            <a:pPr algn="r"/>
            <a:r>
              <a:rPr lang="ru-RU" dirty="0" smtClean="0"/>
              <a:t>Бессонова Светлана Михайловна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7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Изучение растений леса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31862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Растения поймы р. Москва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Речной камыш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17" y="3429000"/>
            <a:ext cx="3596217" cy="269716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Семейство Зонтичные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66" y="3429000"/>
            <a:ext cx="3596217" cy="2697163"/>
          </a:xfrm>
        </p:spPr>
      </p:pic>
    </p:spTree>
    <p:extLst>
      <p:ext uri="{BB962C8B-B14F-4D97-AF65-F5344CB8AC3E}">
        <p14:creationId xmlns:p14="http://schemas.microsoft.com/office/powerpoint/2010/main" val="1067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Растения луга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24114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Гриб трутовик и яснотка белая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27560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755576" y="2780928"/>
            <a:ext cx="3352800" cy="1905001"/>
          </a:xfrm>
        </p:spPr>
        <p:txBody>
          <a:bodyPr/>
          <a:lstStyle/>
          <a:p>
            <a:r>
              <a:rPr lang="ru-RU" dirty="0" smtClean="0"/>
              <a:t>Река Москва – сложная с многообразным видовым составом экосистема. Гнездятся, кормятся и зимуют на реке большое количество птиц, в том числе и кряква.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268760"/>
            <a:ext cx="3352800" cy="864096"/>
          </a:xfrm>
        </p:spPr>
        <p:txBody>
          <a:bodyPr/>
          <a:lstStyle/>
          <a:p>
            <a:pPr algn="ctr"/>
            <a:r>
              <a:rPr lang="ru-RU" dirty="0" smtClean="0"/>
              <a:t>Утка кряква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75" y="2269331"/>
            <a:ext cx="3905250" cy="2928937"/>
          </a:xfrm>
        </p:spPr>
      </p:pic>
    </p:spTree>
    <p:extLst>
      <p:ext uri="{BB962C8B-B14F-4D97-AF65-F5344CB8AC3E}">
        <p14:creationId xmlns:p14="http://schemas.microsoft.com/office/powerpoint/2010/main" val="36035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Фотопробы Иванова </a:t>
            </a:r>
            <a:r>
              <a:rPr lang="ru-RU" sz="3200" dirty="0"/>
              <a:t>А</a:t>
            </a:r>
            <a:r>
              <a:rPr lang="ru-RU" sz="3200" dirty="0" smtClean="0"/>
              <a:t>ндрея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22688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52" y="2674938"/>
            <a:ext cx="4601633" cy="3451225"/>
          </a:xfrm>
        </p:spPr>
      </p:pic>
    </p:spTree>
    <p:extLst>
      <p:ext uri="{BB962C8B-B14F-4D97-AF65-F5344CB8AC3E}">
        <p14:creationId xmlns:p14="http://schemas.microsoft.com/office/powerpoint/2010/main" val="30039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и развитие экологического сознания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0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Развитие познавательного интереса к предметам биологии и экологии.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Изучение и использование научных методов наблюдения, сравнения, эксперимента.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Развитие умения использовать в учебной деятельности различные источники информации.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Формирование общественной активности личности, ее гражданской позиции.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Формирование навыков поведения в социуме.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8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7525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Повышение уровня мотивации при изучении биологии, экологии, улучшение результатов учебной деятельности.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45609"/>
              </p:ext>
            </p:extLst>
          </p:nvPr>
        </p:nvGraphicFramePr>
        <p:xfrm>
          <a:off x="1979712" y="3212976"/>
          <a:ext cx="518457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44016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Фамилия, имя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286048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28032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Керопян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Татевик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274608">
                <a:tc>
                  <a:txBody>
                    <a:bodyPr/>
                    <a:lstStyle/>
                    <a:p>
                      <a:r>
                        <a:rPr lang="ru-RU" dirty="0" smtClean="0"/>
                        <a:t>Магомедова Диана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40896"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Сущенко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263168">
                <a:tc>
                  <a:txBody>
                    <a:bodyPr/>
                    <a:lstStyle/>
                    <a:p>
                      <a:r>
                        <a:rPr lang="ru-RU" dirty="0" smtClean="0"/>
                        <a:t>Репина Ирина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257448">
                <a:tc>
                  <a:txBody>
                    <a:bodyPr/>
                    <a:lstStyle/>
                    <a:p>
                      <a:r>
                        <a:rPr lang="ru-RU" dirty="0" smtClean="0"/>
                        <a:t>Зиновьев Владимир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1797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Литостанский</a:t>
                      </a:r>
                      <a:r>
                        <a:rPr lang="ru-RU" dirty="0" smtClean="0"/>
                        <a:t> Михаил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797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Бозвалов</a:t>
                      </a:r>
                      <a:r>
                        <a:rPr lang="ru-RU" dirty="0" smtClean="0"/>
                        <a:t> Никита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3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496774"/>
              </p:ext>
            </p:extLst>
          </p:nvPr>
        </p:nvGraphicFramePr>
        <p:xfrm>
          <a:off x="971600" y="2780928"/>
          <a:ext cx="7408863" cy="365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Фамилия, имя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Литостанский</a:t>
                      </a:r>
                      <a:r>
                        <a:rPr lang="ru-RU" dirty="0" smtClean="0"/>
                        <a:t> Михаил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школьная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</a:t>
                      </a:r>
                      <a:endParaRPr lang="ru-RU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Зиновьев Владимир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победитель</a:t>
                      </a:r>
                      <a:endParaRPr lang="ru-RU" dirty="0"/>
                    </a:p>
                  </a:txBody>
                  <a:tcPr anchor="ctr"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 Андрей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победитель</a:t>
                      </a:r>
                      <a:endParaRPr lang="ru-RU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Сущенко Андрей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школьная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победитель</a:t>
                      </a:r>
                      <a:endParaRPr lang="ru-RU" dirty="0"/>
                    </a:p>
                  </a:txBody>
                  <a:tcPr anchor="ctr"/>
                </a:tc>
              </a:tr>
              <a:tr h="543664">
                <a:tc>
                  <a:txBody>
                    <a:bodyPr/>
                    <a:lstStyle/>
                    <a:p>
                      <a:r>
                        <a:rPr lang="ru-RU" dirty="0" smtClean="0"/>
                        <a:t>Магомедова Диана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школьная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победитель</a:t>
                      </a:r>
                      <a:endParaRPr lang="ru-RU" dirty="0"/>
                    </a:p>
                  </a:txBody>
                  <a:tcPr anchor="ctr"/>
                </a:tc>
              </a:tr>
              <a:tr h="60487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Бозвалов</a:t>
                      </a:r>
                      <a:r>
                        <a:rPr lang="ru-RU" dirty="0" smtClean="0"/>
                        <a:t> Никита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победитель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ru-RU" sz="3600" dirty="0" smtClean="0"/>
              <a:t>Участие в олимпиадах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438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834691"/>
              </p:ext>
            </p:extLst>
          </p:nvPr>
        </p:nvGraphicFramePr>
        <p:xfrm>
          <a:off x="971600" y="2924944"/>
          <a:ext cx="7408863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Фамилия, имя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Зиновьев Владимир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Выгонка луковичных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сертификат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Литостанский</a:t>
                      </a:r>
                      <a:r>
                        <a:rPr lang="ru-RU" dirty="0" smtClean="0"/>
                        <a:t> Михаил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Выгонка луковичных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сертификат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Бозвалов</a:t>
                      </a:r>
                      <a:r>
                        <a:rPr lang="ru-RU" dirty="0" smtClean="0"/>
                        <a:t> Никита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Биологическое загрязнение воздуха помещений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сертификат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Иванова Вероника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Сколько мы мусорим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сертификат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Лапшина Яна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Сколько мы мусорим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сертификат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Участие в научно-практической</a:t>
            </a:r>
            <a:br>
              <a:rPr lang="ru-RU" sz="2800" dirty="0" smtClean="0"/>
            </a:br>
            <a:r>
              <a:rPr lang="ru-RU" sz="2800" dirty="0" smtClean="0"/>
              <a:t>конференции «Мир моих увлечений – путь в будущее»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65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592613"/>
              </p:ext>
            </p:extLst>
          </p:nvPr>
        </p:nvGraphicFramePr>
        <p:xfrm>
          <a:off x="971600" y="3068960"/>
          <a:ext cx="7408863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Ведущие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КВН «Будь природе другом»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Сингкх</a:t>
                      </a:r>
                      <a:r>
                        <a:rPr lang="ru-RU" dirty="0" smtClean="0"/>
                        <a:t> Анита</a:t>
                      </a:r>
                    </a:p>
                    <a:p>
                      <a:r>
                        <a:rPr lang="ru-RU" dirty="0" smtClean="0"/>
                        <a:t>Николаева Екатерина</a:t>
                      </a:r>
                    </a:p>
                    <a:p>
                      <a:r>
                        <a:rPr lang="ru-RU" dirty="0" smtClean="0"/>
                        <a:t>Кочеткова Дарья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– е классы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Экологический </a:t>
                      </a:r>
                      <a:r>
                        <a:rPr lang="ru-RU" dirty="0" err="1" smtClean="0"/>
                        <a:t>эрудицион</a:t>
                      </a:r>
                      <a:r>
                        <a:rPr lang="ru-RU" dirty="0" smtClean="0"/>
                        <a:t> «Свалка по имени Земля»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Бозвалов</a:t>
                      </a:r>
                      <a:r>
                        <a:rPr lang="ru-RU" dirty="0" smtClean="0"/>
                        <a:t> Никита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– е классы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Массовые мероприятия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1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Сайт объединения «Юный эколог»</a:t>
            </a:r>
          </a:p>
          <a:p>
            <a:r>
              <a:rPr lang="ru-RU" dirty="0" smtClean="0"/>
              <a:t>Адрес сайта: </a:t>
            </a:r>
            <a:r>
              <a:rPr lang="en-US" dirty="0" smtClean="0"/>
              <a:t>eco.myter.ru/</a:t>
            </a:r>
            <a:r>
              <a:rPr lang="ru-RU" dirty="0" smtClean="0"/>
              <a:t> </a:t>
            </a:r>
            <a:r>
              <a:rPr lang="ru-RU" dirty="0" err="1" smtClean="0"/>
              <a:t>экологическая_тропа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Пропаганда бережного отношения </a:t>
            </a:r>
            <a:br>
              <a:rPr lang="ru-RU" sz="2800" dirty="0" smtClean="0"/>
            </a:br>
            <a:r>
              <a:rPr lang="ru-RU" sz="2800" dirty="0" smtClean="0"/>
              <a:t>к природе, изучение видового многообразия живых организмов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Осенняя экскурсия: «Видовое многообразие растений района Капотня»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52" y="2674938"/>
            <a:ext cx="4601633" cy="3451225"/>
          </a:xfrm>
        </p:spPr>
      </p:pic>
    </p:spTree>
    <p:extLst>
      <p:ext uri="{BB962C8B-B14F-4D97-AF65-F5344CB8AC3E}">
        <p14:creationId xmlns:p14="http://schemas.microsoft.com/office/powerpoint/2010/main" val="28566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</TotalTime>
  <Words>291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Детское объединение Юный эколог</vt:lpstr>
      <vt:lpstr>Цели:</vt:lpstr>
      <vt:lpstr>Задачи:</vt:lpstr>
      <vt:lpstr>Результаты</vt:lpstr>
      <vt:lpstr>Участие в олимпиадах</vt:lpstr>
      <vt:lpstr>Участие в научно-практической конференции «Мир моих увлечений – путь в будущее»</vt:lpstr>
      <vt:lpstr>Массовые мероприятия</vt:lpstr>
      <vt:lpstr>Пропаганда бережного отношения  к природе, изучение видового многообразия живых организмов</vt:lpstr>
      <vt:lpstr>Осенняя экскурсия: «Видовое многообразие растений района Капотня»</vt:lpstr>
      <vt:lpstr>Изучение растений леса</vt:lpstr>
      <vt:lpstr>Растения поймы р. Москва</vt:lpstr>
      <vt:lpstr>Растения луга</vt:lpstr>
      <vt:lpstr>Гриб трутовик и яснотка белая</vt:lpstr>
      <vt:lpstr>Утка кряква</vt:lpstr>
      <vt:lpstr>Фотопробы Иванова Андрея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объединение Юный эколог</dc:title>
  <dc:creator>user</dc:creator>
  <cp:lastModifiedBy>User</cp:lastModifiedBy>
  <cp:revision>16</cp:revision>
  <dcterms:created xsi:type="dcterms:W3CDTF">2014-06-09T07:06:45Z</dcterms:created>
  <dcterms:modified xsi:type="dcterms:W3CDTF">2016-01-27T18:45:46Z</dcterms:modified>
</cp:coreProperties>
</file>