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7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B634-33BB-43E6-9997-5F5CEBE008F2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3F4-1604-49A7-B003-C6C7D63A6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CE89-89CA-4DCB-9A74-D22187791FDA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99C3B-7E35-4B9F-8F6B-AEE732CB1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CA39-FC12-4D08-8B88-A8C381B596FD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E358-70A6-407C-A216-3BC82AA87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2383E-7829-46C7-B4A4-36F75FA4A84C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6392-6B2D-4820-8ECC-9940859B3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3ED9-3B75-4857-B819-8D8E09B65E8A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43770-29FC-4A9B-B731-C561AB751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5799B-0E95-4A1A-A75E-DA48559BEEB2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A3E2-5B13-4931-8A68-B35B109DF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421D-E5F5-47DA-98AD-8D22604C8C7A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B569-5BE2-4AB4-A4E8-30B6A0D4E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53EB-9D16-4AAD-820D-F8D900A553A8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135F-666D-4C10-B6C6-0EED2805C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72B5-EE67-43C9-8955-30E08F10CA56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FB37-6CC5-45CB-9EFE-84BF2AE04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B990-57AA-4B4A-96B6-63D81A1B89DF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A5413-9192-42C4-9E61-4FDAE5D15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3D14-0824-4A59-83BC-13C4947B9199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6221-1DBE-40E7-B702-C3E7F8011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610CA-8EAC-4A60-BD36-59ACB8ED9C25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4ECB30-1AD0-42F8-9EDB-84FCF1060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C:\Users\ТелеМакс\Pictures\23 ф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61555" y="476672"/>
            <a:ext cx="442089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ДЕНЬ ЗАЩИТНИКА     ОТЕЧЕСТВА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БРОНЕТРАНСПОРТЕР</a:t>
            </a:r>
          </a:p>
        </p:txBody>
      </p:sp>
      <p:pic>
        <p:nvPicPr>
          <p:cNvPr id="22530" name="Picture 2" descr="C:\Users\ТелеМакс\Desktop\техника\бт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7138" y="2289175"/>
            <a:ext cx="6689725" cy="314801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БОЕВАЯ МАШИНА ПЕХОТЫ</a:t>
            </a:r>
            <a:br>
              <a:rPr lang="ru-RU" dirty="0" smtClean="0"/>
            </a:br>
            <a:r>
              <a:rPr lang="ru-RU" dirty="0" smtClean="0"/>
              <a:t>БМП</a:t>
            </a:r>
            <a:endParaRPr lang="ru-RU" dirty="0"/>
          </a:p>
        </p:txBody>
      </p:sp>
      <p:pic>
        <p:nvPicPr>
          <p:cNvPr id="23554" name="Picture 2" descr="C:\Users\ТелеМакс\Desktop\техника\бмп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4238" y="1600200"/>
            <a:ext cx="7375525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БОЕВАЯ МАШИНА ДЕСАНТА</a:t>
            </a:r>
            <a:br>
              <a:rPr lang="ru-RU" dirty="0" smtClean="0"/>
            </a:br>
            <a:r>
              <a:rPr lang="ru-RU" dirty="0" smtClean="0"/>
              <a:t>БМД</a:t>
            </a:r>
            <a:endParaRPr lang="ru-RU" dirty="0"/>
          </a:p>
        </p:txBody>
      </p:sp>
      <p:pic>
        <p:nvPicPr>
          <p:cNvPr id="24578" name="Picture 2" descr="C:\Users\ТелеМакс\Desktop\техника\бм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133600"/>
            <a:ext cx="4535488" cy="3671888"/>
          </a:xfrm>
        </p:spPr>
      </p:pic>
      <p:pic>
        <p:nvPicPr>
          <p:cNvPr id="24579" name="Picture 2" descr="C:\Users\ТелеМакс\Pictures\бм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052513"/>
            <a:ext cx="38290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2" descr="C:\Users\ТелеМакс\Pictures\bmp3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468153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ТелеМакс\Pictures\imgs_vdv2_4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2565400"/>
            <a:ext cx="6202362" cy="41322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2" descr="C:\Users\ТелеМакс\Pictures\23 фев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765175"/>
            <a:ext cx="7345362" cy="551338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САМОЛЕТ</a:t>
            </a:r>
          </a:p>
        </p:txBody>
      </p:sp>
      <p:pic>
        <p:nvPicPr>
          <p:cNvPr id="14338" name="Picture 2" descr="C:\Users\ТелеМакс\Desktop\техника\самол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ВЕРТОЛЕТ</a:t>
            </a:r>
          </a:p>
        </p:txBody>
      </p:sp>
      <p:pic>
        <p:nvPicPr>
          <p:cNvPr id="15362" name="Picture 2" descr="C:\Users\ТелеМакс\Desktop\техника\вертол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957388"/>
            <a:ext cx="7620000" cy="3810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ТАНК</a:t>
            </a:r>
          </a:p>
        </p:txBody>
      </p:sp>
      <p:pic>
        <p:nvPicPr>
          <p:cNvPr id="16386" name="Picture 2" descr="C:\Users\ТелеМакс\Desktop\техника\тан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4600" y="1600200"/>
            <a:ext cx="6654800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ПОДВОДНАЯ ЛОДКА</a:t>
            </a:r>
          </a:p>
        </p:txBody>
      </p:sp>
      <p:pic>
        <p:nvPicPr>
          <p:cNvPr id="17410" name="Picture 2" descr="C:\Users\ТелеМакс\Desktop\техника\подводная ло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1900" y="1600200"/>
            <a:ext cx="6680200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РАКЕТА</a:t>
            </a:r>
          </a:p>
        </p:txBody>
      </p:sp>
      <p:pic>
        <p:nvPicPr>
          <p:cNvPr id="18434" name="Picture 2" descr="C:\Users\ТелеМакс\Desktop\техника\раке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ПУШКА</a:t>
            </a:r>
          </a:p>
        </p:txBody>
      </p:sp>
      <p:pic>
        <p:nvPicPr>
          <p:cNvPr id="19458" name="Picture 2" descr="C:\Users\ТелеМакс\Desktop\техника\п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2388" y="1600200"/>
            <a:ext cx="6499225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АВТОМАТ</a:t>
            </a:r>
          </a:p>
        </p:txBody>
      </p:sp>
      <p:pic>
        <p:nvPicPr>
          <p:cNvPr id="20482" name="Picture 2" descr="C:\Users\ТелеМакс\Desktop\техника\автома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719263"/>
            <a:ext cx="7620000" cy="428625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ПИСТОЛЕТ</a:t>
            </a:r>
          </a:p>
        </p:txBody>
      </p:sp>
      <p:pic>
        <p:nvPicPr>
          <p:cNvPr id="21506" name="Picture 2" descr="C:\Users\ТелеМакс\Desktop\техника\пистол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14475" y="1600200"/>
            <a:ext cx="6115050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Слайд 1</vt:lpstr>
      <vt:lpstr>САМОЛЕТ</vt:lpstr>
      <vt:lpstr>ВЕРТОЛЕТ</vt:lpstr>
      <vt:lpstr>ТАНК</vt:lpstr>
      <vt:lpstr>ПОДВОДНАЯ ЛОДКА</vt:lpstr>
      <vt:lpstr>РАКЕТА</vt:lpstr>
      <vt:lpstr>ПУШКА</vt:lpstr>
      <vt:lpstr>АВТОМАТ</vt:lpstr>
      <vt:lpstr>ПИСТОЛЕТ</vt:lpstr>
      <vt:lpstr>БРОНЕТРАНСПОРТЕР</vt:lpstr>
      <vt:lpstr>БОЕВАЯ МАШИНА ПЕХОТЫ БМП</vt:lpstr>
      <vt:lpstr>БОЕВАЯ МАШИНА ДЕСАНТА БМД</vt:lpstr>
      <vt:lpstr>Слайд 13</vt:lpstr>
      <vt:lpstr>Слайд 14</vt:lpstr>
      <vt:lpstr>Слайд 15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ТелеМакс</dc:creator>
  <cp:lastModifiedBy>лиза</cp:lastModifiedBy>
  <cp:revision>27</cp:revision>
  <dcterms:created xsi:type="dcterms:W3CDTF">2015-02-17T08:21:33Z</dcterms:created>
  <dcterms:modified xsi:type="dcterms:W3CDTF">2015-02-19T13:37:32Z</dcterms:modified>
</cp:coreProperties>
</file>