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57" r:id="rId3"/>
    <p:sldId id="258" r:id="rId4"/>
    <p:sldId id="260" r:id="rId5"/>
    <p:sldId id="259" r:id="rId6"/>
    <p:sldId id="262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15" autoAdjust="0"/>
    <p:restoredTop sz="86391" autoAdjust="0"/>
  </p:normalViewPr>
  <p:slideViewPr>
    <p:cSldViewPr>
      <p:cViewPr>
        <p:scale>
          <a:sx n="85" d="100"/>
          <a:sy n="85" d="100"/>
        </p:scale>
        <p:origin x="-88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D6C94-88F2-46F4-92B4-F9A4A61E61A9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4AF706-D8BA-48C7-A9D6-F750B46D3B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D6C94-88F2-46F4-92B4-F9A4A61E61A9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AF706-D8BA-48C7-A9D6-F750B46D3B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D6C94-88F2-46F4-92B4-F9A4A61E61A9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AF706-D8BA-48C7-A9D6-F750B46D3B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6BD6C94-88F2-46F4-92B4-F9A4A61E61A9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894AF706-D8BA-48C7-A9D6-F750B46D3B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D6C94-88F2-46F4-92B4-F9A4A61E61A9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AF706-D8BA-48C7-A9D6-F750B46D3B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D6C94-88F2-46F4-92B4-F9A4A61E61A9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AF706-D8BA-48C7-A9D6-F750B46D3B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AF706-D8BA-48C7-A9D6-F750B46D3B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D6C94-88F2-46F4-92B4-F9A4A61E61A9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D6C94-88F2-46F4-92B4-F9A4A61E61A9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AF706-D8BA-48C7-A9D6-F750B46D3B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D6C94-88F2-46F4-92B4-F9A4A61E61A9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AF706-D8BA-48C7-A9D6-F750B46D3B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6BD6C94-88F2-46F4-92B4-F9A4A61E61A9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94AF706-D8BA-48C7-A9D6-F750B46D3B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D6C94-88F2-46F4-92B4-F9A4A61E61A9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4AF706-D8BA-48C7-A9D6-F750B46D3B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6BD6C94-88F2-46F4-92B4-F9A4A61E61A9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94AF706-D8BA-48C7-A9D6-F750B46D3B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ru-RU" dirty="0" smtClean="0"/>
              <a:t>слова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</a:t>
            </a:r>
            <a:r>
              <a:rPr lang="ru-RU" dirty="0" smtClean="0"/>
              <a:t>таринные</a:t>
            </a:r>
            <a:endParaRPr lang="ru-RU" dirty="0"/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galun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643042" y="1857364"/>
            <a:ext cx="5715040" cy="4071966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334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ГАЛУН – золотая или серебряная тесьма.</a:t>
            </a:r>
            <a:endParaRPr lang="ru-RU" dirty="0"/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cherevichki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000232" y="1714488"/>
            <a:ext cx="4357718" cy="4071966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42996"/>
          </a:xfrm>
        </p:spPr>
        <p:txBody>
          <a:bodyPr/>
          <a:lstStyle/>
          <a:p>
            <a:r>
              <a:rPr lang="ru-RU" dirty="0" smtClean="0"/>
              <a:t>ЧЕРЕВИЧКИ  - башмаки.</a:t>
            </a:r>
            <a:endParaRPr lang="ru-RU" dirty="0"/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1802.jpg"/>
          <p:cNvPicPr>
            <a:picLocks noGrp="1" noChangeAspect="1"/>
          </p:cNvPicPr>
          <p:nvPr>
            <p:ph type="pic" idx="1"/>
          </p:nvPr>
        </p:nvPicPr>
        <p:blipFill>
          <a:blip r:embed="rId3" cstate="print"/>
          <a:srcRect l="16764" r="16764"/>
          <a:stretch>
            <a:fillRect/>
          </a:stretch>
        </p:blipFill>
        <p:spPr>
          <a:xfrm>
            <a:off x="1214414" y="1857364"/>
            <a:ext cx="6019800" cy="4662502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57290" y="285728"/>
            <a:ext cx="5214974" cy="828668"/>
          </a:xfrm>
        </p:spPr>
        <p:txBody>
          <a:bodyPr>
            <a:noAutofit/>
          </a:bodyPr>
          <a:lstStyle/>
          <a:p>
            <a:r>
              <a:rPr lang="ru-RU" sz="3600" dirty="0" smtClean="0"/>
              <a:t>Витязь - </a:t>
            </a:r>
            <a:r>
              <a:rPr lang="ru-RU" sz="3600" dirty="0"/>
              <a:t>храбрый воин, богатырь.</a:t>
            </a: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240_.jpg"/>
          <p:cNvPicPr>
            <a:picLocks noGrp="1" noChangeAspect="1"/>
          </p:cNvPicPr>
          <p:nvPr>
            <p:ph type="pic" idx="1"/>
          </p:nvPr>
        </p:nvPicPr>
        <p:blipFill>
          <a:blip r:embed="rId3" cstate="print"/>
          <a:srcRect t="3797" b="3797"/>
          <a:stretch>
            <a:fillRect/>
          </a:stretch>
        </p:blipFill>
        <p:spPr>
          <a:xfrm>
            <a:off x="1285852" y="1571612"/>
            <a:ext cx="6019800" cy="5043154"/>
          </a:xfrm>
          <a:ln>
            <a:noFill/>
          </a:ln>
          <a:effectLst>
            <a:outerShdw blurRad="107950" dist="12700" dir="5400000" algn="ctr">
              <a:srgbClr val="000000"/>
            </a:outerShdw>
            <a:softEdge rad="12700"/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285984" y="214290"/>
            <a:ext cx="5486400" cy="792088"/>
          </a:xfrm>
        </p:spPr>
        <p:txBody>
          <a:bodyPr>
            <a:noAutofit/>
          </a:bodyPr>
          <a:lstStyle/>
          <a:p>
            <a:r>
              <a:rPr lang="ru-RU" sz="3600" dirty="0" smtClean="0"/>
              <a:t>Жбан - </a:t>
            </a:r>
            <a:r>
              <a:rPr lang="ru-RU" sz="3600" dirty="0"/>
              <a:t>кувшин с крышкой.</a:t>
            </a:r>
          </a:p>
        </p:txBody>
      </p:sp>
    </p:spTree>
  </p:cSld>
  <p:clrMapOvr>
    <a:masterClrMapping/>
  </p:clrMapOvr>
  <p:transition spd="slow"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1489_.jpg"/>
          <p:cNvPicPr>
            <a:picLocks noGrp="1" noChangeAspect="1"/>
          </p:cNvPicPr>
          <p:nvPr>
            <p:ph type="pic" idx="1"/>
          </p:nvPr>
        </p:nvPicPr>
        <p:blipFill>
          <a:blip r:embed="rId3" cstate="print"/>
          <a:srcRect l="3258" r="3258"/>
          <a:stretch>
            <a:fillRect/>
          </a:stretch>
        </p:blipFill>
        <p:spPr>
          <a:xfrm>
            <a:off x="1785918" y="1643050"/>
            <a:ext cx="5486400" cy="4543428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pic>
      <p:sp>
        <p:nvSpPr>
          <p:cNvPr id="6" name="Прямоугольник 5"/>
          <p:cNvSpPr/>
          <p:nvPr/>
        </p:nvSpPr>
        <p:spPr>
          <a:xfrm>
            <a:off x="2357422" y="571480"/>
            <a:ext cx="4572032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5000"/>
              </a:lnSpc>
              <a:spcBef>
                <a:spcPts val="600"/>
              </a:spcBef>
              <a:spcAft>
                <a:spcPts val="1000"/>
              </a:spcAft>
              <a:buClr>
                <a:srgbClr val="F3A447"/>
              </a:buClr>
              <a:buSzPct val="85000"/>
            </a:pPr>
            <a:r>
              <a:rPr lang="ru-RU" sz="3600" dirty="0" smtClean="0">
                <a:solidFill>
                  <a:srgbClr val="FEFAC9"/>
                </a:solidFill>
              </a:rPr>
              <a:t>Карга - ворона</a:t>
            </a:r>
            <a:endParaRPr lang="ru-RU" sz="3600" dirty="0">
              <a:solidFill>
                <a:srgbClr val="FEFAC9"/>
              </a:solidFill>
            </a:endParaRP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96_mr.brog_enl.jpg"/>
          <p:cNvPicPr>
            <a:picLocks noGrp="1" noChangeAspect="1"/>
          </p:cNvPicPr>
          <p:nvPr>
            <p:ph type="pic" idx="1"/>
          </p:nvPr>
        </p:nvPicPr>
        <p:blipFill>
          <a:blip r:embed="rId3" cstate="print"/>
          <a:stretch>
            <a:fillRect/>
          </a:stretch>
        </p:blipFill>
        <p:spPr>
          <a:xfrm>
            <a:off x="1071538" y="2071678"/>
            <a:ext cx="7072362" cy="3286148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285852" y="500042"/>
            <a:ext cx="6643734" cy="142876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Люлька – трубка для курения</a:t>
            </a:r>
            <a:endParaRPr lang="ru-RU" sz="3600" dirty="0"/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g579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571736" y="1285860"/>
            <a:ext cx="3714776" cy="4786314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642942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>Кичка, кика – женский головной убор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КАПОТ – женское верхнее платье широкого покроя.</a:t>
            </a:r>
            <a:endParaRPr lang="ru-RU" dirty="0"/>
          </a:p>
        </p:txBody>
      </p:sp>
      <p:pic>
        <p:nvPicPr>
          <p:cNvPr id="6" name="Содержимое 5" descr="img15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428860" y="1428736"/>
            <a:ext cx="4352636" cy="45720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pic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_________________4f3e230f5a998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411760" y="1844824"/>
            <a:ext cx="3815482" cy="3888432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Плахта – нижняя одежда женщин с шерстяной  клетчатой материи.</a:t>
            </a:r>
            <a:endParaRPr lang="ru-RU" dirty="0"/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57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143108" y="1571612"/>
            <a:ext cx="4143404" cy="4572032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ЗАПАСКА – род шерстяного передника у женщин.</a:t>
            </a:r>
            <a:endParaRPr lang="ru-RU" dirty="0"/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155</TotalTime>
  <Words>68</Words>
  <Application>Microsoft Office PowerPoint</Application>
  <PresentationFormat>Экран (4:3)</PresentationFormat>
  <Paragraphs>12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Бумажная</vt:lpstr>
      <vt:lpstr>Старинные</vt:lpstr>
      <vt:lpstr>Слайд 2</vt:lpstr>
      <vt:lpstr>Слайд 3</vt:lpstr>
      <vt:lpstr>Слайд 4</vt:lpstr>
      <vt:lpstr>Слайд 5</vt:lpstr>
      <vt:lpstr>Кичка, кика – женский головной убор.</vt:lpstr>
      <vt:lpstr>КАПОТ – женское верхнее платье широкого покроя.</vt:lpstr>
      <vt:lpstr>Плахта – нижняя одежда женщин с шерстяной  клетчатой материи.</vt:lpstr>
      <vt:lpstr>ЗАПАСКА – род шерстяного передника у женщин.</vt:lpstr>
      <vt:lpstr>ГАЛУН – золотая или серебряная тесьма.</vt:lpstr>
      <vt:lpstr>ЧЕРЕВИЧКИ  - башмаки.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Старинные</dc:title>
  <dc:creator>Admin</dc:creator>
  <cp:lastModifiedBy>homepc001</cp:lastModifiedBy>
  <cp:revision>17</cp:revision>
  <dcterms:created xsi:type="dcterms:W3CDTF">2012-12-06T10:07:05Z</dcterms:created>
  <dcterms:modified xsi:type="dcterms:W3CDTF">2012-12-16T13:37:41Z</dcterms:modified>
</cp:coreProperties>
</file>