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68" r:id="rId4"/>
    <p:sldId id="270" r:id="rId5"/>
    <p:sldId id="272" r:id="rId6"/>
    <p:sldId id="273" r:id="rId7"/>
    <p:sldId id="274" r:id="rId8"/>
    <p:sldId id="275" r:id="rId9"/>
    <p:sldId id="261" r:id="rId10"/>
    <p:sldId id="276" r:id="rId11"/>
    <p:sldId id="27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01722" y="6381328"/>
            <a:ext cx="2115820" cy="277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©</a:t>
            </a:r>
            <a:r>
              <a:rPr lang="ru-RU" sz="1200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 </a:t>
            </a:r>
            <a:r>
              <a:rPr lang="ru-RU" sz="1200" b="1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Ольга Михайловна Носова</a:t>
            </a:r>
            <a:endParaRPr lang="ru-RU" sz="1200">
              <a:effectLst/>
              <a:latin typeface="Times New Roman"/>
              <a:ea typeface="Times New Roman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71600" y="980728"/>
            <a:ext cx="7128792" cy="4104456"/>
          </a:xfrm>
          <a:prstGeom prst="roundRect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15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F6F2-3098-408B-8A8A-A2352952709E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2A9B5-CCB6-45FC-83BF-8CA5E43FAC0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3861048"/>
            <a:ext cx="6144383" cy="309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36030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F6F2-3098-408B-8A8A-A2352952709E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2A9B5-CCB6-45FC-83BF-8CA5E43FAC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3286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F6F2-3098-408B-8A8A-A2352952709E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2A9B5-CCB6-45FC-83BF-8CA5E43FAC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1513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79512" y="188640"/>
            <a:ext cx="8784976" cy="6552728"/>
          </a:xfrm>
          <a:prstGeom prst="roundRect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6339374"/>
            <a:ext cx="2115820" cy="277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©</a:t>
            </a:r>
            <a:r>
              <a:rPr lang="ru-RU" sz="1200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 </a:t>
            </a:r>
            <a:r>
              <a:rPr lang="ru-RU" sz="1200" b="1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Ольга Михайловна Носова</a:t>
            </a:r>
            <a:endParaRPr lang="ru-RU" sz="1200">
              <a:effectLst/>
              <a:latin typeface="Times New Roman"/>
              <a:ea typeface="Times New Roman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69805" y="4887899"/>
            <a:ext cx="3678659" cy="172897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F6F2-3098-408B-8A8A-A2352952709E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2A9B5-CCB6-45FC-83BF-8CA5E43FAC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5586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F6F2-3098-408B-8A8A-A2352952709E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2A9B5-CCB6-45FC-83BF-8CA5E43FAC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2818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F6F2-3098-408B-8A8A-A2352952709E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2A9B5-CCB6-45FC-83BF-8CA5E43FAC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8876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F6F2-3098-408B-8A8A-A2352952709E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2A9B5-CCB6-45FC-83BF-8CA5E43FAC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406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F6F2-3098-408B-8A8A-A2352952709E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2A9B5-CCB6-45FC-83BF-8CA5E43FAC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6300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F6F2-3098-408B-8A8A-A2352952709E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2A9B5-CCB6-45FC-83BF-8CA5E43FAC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9701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F6F2-3098-408B-8A8A-A2352952709E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2A9B5-CCB6-45FC-83BF-8CA5E43FAC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8611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F6F2-3098-408B-8A8A-A2352952709E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2A9B5-CCB6-45FC-83BF-8CA5E43FAC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7653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4F6F2-3098-408B-8A8A-A2352952709E}" type="datetimeFigureOut">
              <a:rPr lang="ru-RU" smtClean="0"/>
              <a:pPr/>
              <a:t>29.01.2016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2A9B5-CCB6-45FC-83BF-8CA5E43FAC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3746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8352928" cy="36004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Правописание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падежных окончаний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имен прилагательных 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мужского и среднего рода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дательном падеже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504056"/>
          </a:xfrm>
        </p:spPr>
        <p:txBody>
          <a:bodyPr>
            <a:normAutofit fontScale="92500" lnSpcReduction="10000"/>
          </a:bodyPr>
          <a:lstStyle/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rmAutofit/>
          </a:bodyPr>
          <a:lstStyle/>
          <a:p>
            <a:pPr lvl="0" indent="53975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Сегодня я узнал…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Было интересно...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Было трудно…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понял , что…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Теперь я могу…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научился…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меня получилось…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смог…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Урок дал мне для жизни…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 захотелось…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Расскажу дома , что …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за урок!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Девиз урока: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внимательные!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старательные!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отлично учимся!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Всё у нас получится!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Игра «Горка»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00201"/>
            <a:ext cx="8291264" cy="427707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ф.враль</a:t>
            </a: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д.кабрь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.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нварь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кал.ндарь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мес.ц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            пр.красный</a:t>
            </a: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с.йчас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2397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Игра «Горка»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00201"/>
            <a:ext cx="8291264" cy="370100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враль</a:t>
            </a: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д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кабрь</a:t>
            </a: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кал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ндарь</a:t>
            </a: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        пр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красный</a:t>
            </a: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                         с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йчас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2397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Тема урока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  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Правописание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окончаний 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имен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прилагательных  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мужского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и среднего рода 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дательном падеже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Задачи урока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5"/>
            <a:ext cx="8229600" cy="4320480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4300" b="1" dirty="0">
                <a:latin typeface="Times New Roman" pitchFamily="18" charset="0"/>
                <a:cs typeface="Times New Roman" pitchFamily="18" charset="0"/>
              </a:rPr>
              <a:t>Я хочу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300" dirty="0">
                <a:latin typeface="Times New Roman" pitchFamily="18" charset="0"/>
                <a:cs typeface="Times New Roman" pitchFamily="18" charset="0"/>
              </a:rPr>
              <a:t>-узнать, что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…             </a:t>
            </a:r>
          </a:p>
          <a:p>
            <a:pPr algn="ctr">
              <a:buNone/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4300" dirty="0">
                <a:latin typeface="Times New Roman" pitchFamily="18" charset="0"/>
                <a:cs typeface="Times New Roman" pitchFamily="18" charset="0"/>
              </a:rPr>
              <a:t>узнать, какие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…             </a:t>
            </a:r>
          </a:p>
          <a:p>
            <a:pPr algn="ctr">
              <a:buNone/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4300" dirty="0">
                <a:latin typeface="Times New Roman" pitchFamily="18" charset="0"/>
                <a:cs typeface="Times New Roman" pitchFamily="18" charset="0"/>
              </a:rPr>
              <a:t>понять, как …</a:t>
            </a:r>
          </a:p>
          <a:p>
            <a:pPr>
              <a:buNone/>
            </a:pPr>
            <a:r>
              <a:rPr lang="ru-RU" sz="4300" b="1" dirty="0">
                <a:latin typeface="Times New Roman" pitchFamily="18" charset="0"/>
                <a:cs typeface="Times New Roman" pitchFamily="18" charset="0"/>
              </a:rPr>
              <a:t>Я хочу научиться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300" dirty="0">
                <a:latin typeface="Times New Roman" pitchFamily="18" charset="0"/>
                <a:cs typeface="Times New Roman" pitchFamily="18" charset="0"/>
              </a:rPr>
              <a:t>находить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…                               </a:t>
            </a:r>
          </a:p>
          <a:p>
            <a:pPr algn="ctr">
              <a:buNone/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4300" dirty="0">
                <a:latin typeface="Times New Roman" pitchFamily="18" charset="0"/>
                <a:cs typeface="Times New Roman" pitchFamily="18" charset="0"/>
              </a:rPr>
              <a:t>составлять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…                                </a:t>
            </a:r>
          </a:p>
          <a:p>
            <a:pPr algn="ctr">
              <a:buNone/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300" dirty="0">
                <a:latin typeface="Times New Roman" pitchFamily="18" charset="0"/>
                <a:cs typeface="Times New Roman" pitchFamily="18" charset="0"/>
              </a:rPr>
              <a:t>обозначать…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Алгоритм  определения падежа имен прилагательных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Найти имя существительное, к которому относится имя прилагательное.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Задать вопрос от имени существительного к имени прилагательному.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По окончанию вопроса проверить окончание имени прилагательного.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Написать окончание.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10700" b="1" dirty="0" smtClean="0">
                <a:latin typeface="Times New Roman" pitchFamily="18" charset="0"/>
                <a:cs typeface="Times New Roman" pitchFamily="18" charset="0"/>
              </a:rPr>
              <a:t>Тест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987008" cy="478112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Ответы:</a:t>
            </a:r>
          </a:p>
          <a:p>
            <a:pPr algn="ctr">
              <a:buNone/>
            </a:pPr>
            <a:r>
              <a:rPr lang="ru-RU" sz="52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5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  <a:p>
            <a:pPr algn="ctr">
              <a:buNone/>
            </a:pPr>
            <a:r>
              <a:rPr lang="ru-RU" sz="52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algn="ctr">
              <a:buNone/>
            </a:pPr>
            <a:r>
              <a:rPr lang="ru-RU" sz="52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5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 </a:t>
            </a:r>
          </a:p>
          <a:p>
            <a:pPr algn="ctr">
              <a:buNone/>
            </a:pPr>
            <a:r>
              <a:rPr lang="ru-RU" sz="52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5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 </a:t>
            </a:r>
          </a:p>
          <a:p>
            <a:pPr algn="ctr">
              <a:buNone/>
            </a:pPr>
            <a:r>
              <a:rPr lang="ru-RU" sz="52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5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5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52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5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5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2011 &amp;Acy;&amp;vcy;&amp;gcy;&amp;ucy;&amp;scy;&amp;t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476672"/>
            <a:ext cx="3384376" cy="2538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Домашние задание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496944" cy="460851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sz="3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уровень</a:t>
            </a:r>
            <a:endParaRPr lang="ru-RU" sz="3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Напиши существительные и прилагательные в дательном падеже.</a:t>
            </a:r>
          </a:p>
          <a:p>
            <a:pPr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Разговаривал по ( городской телефон), приготовил к (новогодний  праздник), подошел к (новый дом), помогал ( лучший друг), поехал к (дальнее озеро), шли по (ветхий мостик), рад ( вкусный обед).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3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уровень</a:t>
            </a:r>
            <a:endParaRPr lang="ru-RU" sz="3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     Найди ошибки в написании окончаний имён прилагательных, спиши словосочетания, исправив ошибки.</a:t>
            </a:r>
          </a:p>
          <a:p>
            <a:pPr>
              <a:buNone/>
            </a:pP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      К высокая  берегу, по родная селу, горячее киселю, к большая дому, по  пушистое снегу, по  голубым небу, к открытого окну.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для презентаций к урокам русского языка 2 (PPTminimizer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758</TotalTime>
  <Words>297</Words>
  <Application>Microsoft Office PowerPoint</Application>
  <PresentationFormat>Экран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Шаблон для презентаций к урокам русского языка 2 (PPTminimizer)</vt:lpstr>
      <vt:lpstr> Правописание  падежных окончаний  имен прилагательных   мужского и среднего рода  в дательном падеже   </vt:lpstr>
      <vt:lpstr>Девиз урока:</vt:lpstr>
      <vt:lpstr>Игра «Горка»</vt:lpstr>
      <vt:lpstr>Игра «Горка»</vt:lpstr>
      <vt:lpstr>Тема урока</vt:lpstr>
      <vt:lpstr>Задачи урока</vt:lpstr>
      <vt:lpstr>Алгоритм  определения падежа имен прилагательных </vt:lpstr>
      <vt:lpstr>Тест </vt:lpstr>
      <vt:lpstr>Домашние задание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4 класс</dc:title>
  <dc:creator>User</dc:creator>
  <cp:lastModifiedBy>User</cp:lastModifiedBy>
  <cp:revision>81</cp:revision>
  <dcterms:created xsi:type="dcterms:W3CDTF">2016-01-24T22:25:19Z</dcterms:created>
  <dcterms:modified xsi:type="dcterms:W3CDTF">2016-01-29T10:43:48Z</dcterms:modified>
</cp:coreProperties>
</file>