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663D-03A5-4648-91B5-4292B5BBC2D5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F29E0-B5F7-481B-8972-780EA875355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785794"/>
            <a:ext cx="600440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Оркестр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русских народных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643446"/>
            <a:ext cx="5416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 педагог дополнительного образования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Родионово-Неесветайская</a:t>
            </a:r>
            <a:r>
              <a:rPr lang="ru-RU" dirty="0" smtClean="0"/>
              <a:t> СОШ №7.</a:t>
            </a:r>
          </a:p>
          <a:p>
            <a:endParaRPr lang="ru-RU" dirty="0"/>
          </a:p>
        </p:txBody>
      </p:sp>
      <p:pic>
        <p:nvPicPr>
          <p:cNvPr id="1026" name="Picture 2" descr="F:\Интресурс\WP_20150509_017.jpg"/>
          <p:cNvPicPr>
            <a:picLocks noChangeAspect="1" noChangeArrowheads="1"/>
          </p:cNvPicPr>
          <p:nvPr/>
        </p:nvPicPr>
        <p:blipFill>
          <a:blip r:embed="rId2" cstate="print"/>
          <a:srcRect l="9335" t="1295" r="15975" b="33841"/>
          <a:stretch>
            <a:fillRect/>
          </a:stretch>
        </p:blipFill>
        <p:spPr bwMode="auto">
          <a:xfrm>
            <a:off x="285720" y="4000504"/>
            <a:ext cx="2534496" cy="2428892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sana.ru/files/1575/268/13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7827" t="28814" r="6087" b="8474"/>
          <a:stretch>
            <a:fillRect/>
          </a:stretch>
        </p:blipFill>
        <p:spPr bwMode="auto">
          <a:xfrm>
            <a:off x="928662" y="2786058"/>
            <a:ext cx="7072362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64291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ИГРА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« </a:t>
            </a:r>
            <a:r>
              <a:rPr lang="ru-RU" sz="3600" b="1" dirty="0">
                <a:solidFill>
                  <a:schemeClr val="bg1"/>
                </a:solidFill>
              </a:rPr>
              <a:t>Сосчитай все музыкальные инструменты»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642918"/>
            <a:ext cx="64294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Ресурсы.</a:t>
            </a:r>
          </a:p>
          <a:p>
            <a:r>
              <a:rPr lang="en-US" sz="2400" b="1" dirty="0" smtClean="0"/>
              <a:t>Images/search</a:t>
            </a:r>
          </a:p>
          <a:p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571612"/>
            <a:ext cx="282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Images/search video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img25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035" y="285728"/>
            <a:ext cx="8286808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img1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5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560a0f70a400f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ui-5459e482defe35.77446082.jpe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0"/>
            <a:ext cx="8001056" cy="39290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3" y="3441680"/>
            <a:ext cx="8286808" cy="34163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Группы инструментов русского народного оркестра: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Струнные: -Гусли -Домра -Балалайка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Духовые: -Свирель -Свистульки (окарина)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Бречка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-Жалейка -Рожок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Язычково-меховые: -Гармонь -Баян -Бубен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-Колокольчики -Бубенчики –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Костаньеты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inheri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(в русском варианте)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Ударные: -Ложки -Шаркун -Коробочка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-Копытце -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Трещетки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 -Дрова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usana.ru/files/1575/268/3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5419754" cy="409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lusana.ru/files/1575/268/4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736"/>
            <a:ext cx="5053030" cy="4762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sana.ru/files/1575/268/6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565" t="6521" r="41559" b="11956"/>
          <a:stretch>
            <a:fillRect/>
          </a:stretch>
        </p:blipFill>
        <p:spPr bwMode="auto">
          <a:xfrm>
            <a:off x="285720" y="285728"/>
            <a:ext cx="2714644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786182" y="428604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Балалайка - русский народный струнный щипковый музыкальный инструмент. Длина </a:t>
            </a:r>
            <a:r>
              <a:rPr lang="ru-RU" sz="2800" b="1" dirty="0" err="1">
                <a:solidFill>
                  <a:schemeClr val="bg1"/>
                </a:solidFill>
              </a:rPr>
              <a:t>балалайек</a:t>
            </a:r>
            <a:r>
              <a:rPr lang="ru-RU" sz="2800" b="1" dirty="0">
                <a:solidFill>
                  <a:schemeClr val="bg1"/>
                </a:solidFill>
              </a:rPr>
              <a:t> очень различная: от 600—700 мм (балалайка прима) до 1,7 метров (балалайка </a:t>
            </a:r>
            <a:r>
              <a:rPr lang="ru-RU" sz="2800" b="1" dirty="0" err="1">
                <a:solidFill>
                  <a:schemeClr val="bg1"/>
                </a:solidFill>
              </a:rPr>
              <a:t>субконтрабас</a:t>
            </a:r>
            <a:r>
              <a:rPr lang="ru-RU" sz="2800" b="1" dirty="0">
                <a:solidFill>
                  <a:schemeClr val="bg1"/>
                </a:solidFill>
              </a:rPr>
              <a:t>) длиной, с треугольным слегка изогнутым (в XVIII—XIX веках также овальным) деревянным корпусом.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usana.ru/files/1575/268/7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42852"/>
            <a:ext cx="5062564" cy="40957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57818" y="500042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флейта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свистулька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жалейка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рожок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chemeClr val="bg1"/>
                </a:solidFill>
              </a:rPr>
              <a:t>кувиклы</a:t>
            </a: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Флейта — это общее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название </a:t>
            </a:r>
            <a:r>
              <a:rPr lang="ru-RU" sz="2400" b="1" dirty="0">
                <a:solidFill>
                  <a:schemeClr val="bg1"/>
                </a:solidFill>
              </a:rPr>
              <a:t>для ряда инструментов из группы деревянных духовых.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По </a:t>
            </a:r>
            <a:r>
              <a:rPr lang="ru-RU" sz="2400" b="1" dirty="0">
                <a:solidFill>
                  <a:schemeClr val="bg1"/>
                </a:solidFill>
              </a:rPr>
              <a:t>подобию флейты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возникли </a:t>
            </a:r>
            <a:r>
              <a:rPr lang="ru-RU" sz="2400" b="1" dirty="0">
                <a:solidFill>
                  <a:schemeClr val="bg1"/>
                </a:solidFill>
              </a:rPr>
              <a:t>другие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музыкальные </a:t>
            </a:r>
            <a:r>
              <a:rPr lang="ru-RU" sz="2400" b="1" dirty="0">
                <a:solidFill>
                  <a:schemeClr val="bg1"/>
                </a:solidFill>
              </a:rPr>
              <a:t>инструменты: Сопель, </a:t>
            </a:r>
            <a:r>
              <a:rPr lang="ru-RU" sz="2400" b="1" dirty="0" err="1">
                <a:solidFill>
                  <a:schemeClr val="bg1"/>
                </a:solidFill>
              </a:rPr>
              <a:t>Кувиклы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2976" y="214290"/>
            <a:ext cx="6599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Игра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/>
                <a:ea typeface="Times New Roman" pitchFamily="18" charset="0"/>
                <a:cs typeface="Arial" pitchFamily="34" charset="0"/>
              </a:rPr>
              <a:t>ТРЕТИЙ ЛИШНИЙ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http://lusana.ru/files/1575/268/12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093" t="31343" r="4124" b="7463"/>
          <a:stretch>
            <a:fillRect/>
          </a:stretch>
        </p:blipFill>
        <p:spPr bwMode="auto">
          <a:xfrm>
            <a:off x="1071538" y="1071546"/>
            <a:ext cx="6429420" cy="2928958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2016-01-23T14:16:46Z</dcterms:created>
  <dcterms:modified xsi:type="dcterms:W3CDTF">2016-01-23T14:43:01Z</dcterms:modified>
</cp:coreProperties>
</file>