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57" r:id="rId4"/>
    <p:sldId id="258" r:id="rId5"/>
    <p:sldId id="261" r:id="rId6"/>
    <p:sldId id="263" r:id="rId7"/>
    <p:sldId id="267" r:id="rId8"/>
    <p:sldId id="264" r:id="rId9"/>
    <p:sldId id="269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18953-F131-4E30-9276-CABED9454C09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114D1-55B9-4DCF-A973-61C50C14DB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3E2D51-1BCD-4B90-9A25-057408E934D8}" type="slidenum">
              <a:rPr lang="ru-RU"/>
              <a:pPr/>
              <a:t>4</a:t>
            </a:fld>
            <a:endParaRPr lang="ru-RU"/>
          </a:p>
        </p:txBody>
      </p:sp>
      <p:sp>
        <p:nvSpPr>
          <p:cNvPr id="66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265DC-C3D7-404E-BB5F-44F0275C33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22F36-2790-425B-AA0E-80F9605F8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РЕШЕНИЕ УРАВНЕНИЙ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3886200"/>
            <a:ext cx="5915044" cy="17526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Учитель: </a:t>
            </a:r>
            <a:r>
              <a:rPr lang="ru-RU" dirty="0" err="1" smtClean="0">
                <a:solidFill>
                  <a:srgbClr val="C00000"/>
                </a:solidFill>
              </a:rPr>
              <a:t>Комбарова</a:t>
            </a:r>
            <a:r>
              <a:rPr lang="ru-RU" dirty="0" smtClean="0">
                <a:solidFill>
                  <a:srgbClr val="C00000"/>
                </a:solidFill>
              </a:rPr>
              <a:t> М.А.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  МКОУ</a:t>
            </a:r>
            <a:r>
              <a:rPr lang="ru-RU" dirty="0" smtClean="0">
                <a:solidFill>
                  <a:srgbClr val="C00000"/>
                </a:solidFill>
              </a:rPr>
              <a:t>; «</a:t>
            </a:r>
            <a:r>
              <a:rPr lang="ru-RU" dirty="0" err="1" smtClean="0">
                <a:solidFill>
                  <a:srgbClr val="C00000"/>
                </a:solidFill>
              </a:rPr>
              <a:t>НовоярковскаяСОШ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СПАСИБО ЗА УРОК!</a:t>
            </a:r>
            <a:endParaRPr lang="ru-RU" b="1" i="1" dirty="0">
              <a:solidFill>
                <a:schemeClr val="accent2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928802"/>
            <a:ext cx="4143404" cy="3500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ВОПРОСЫ: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00200"/>
            <a:ext cx="7901014" cy="4525963"/>
          </a:xfrm>
        </p:spPr>
        <p:txBody>
          <a:bodyPr/>
          <a:lstStyle/>
          <a:p>
            <a:r>
              <a:rPr lang="ru-RU" dirty="0" smtClean="0"/>
              <a:t>Что такое уравнение?</a:t>
            </a:r>
          </a:p>
          <a:p>
            <a:r>
              <a:rPr lang="ru-RU" dirty="0" smtClean="0"/>
              <a:t> Что значит решить уравнение?</a:t>
            </a:r>
          </a:p>
          <a:p>
            <a:r>
              <a:rPr lang="ru-RU" dirty="0" smtClean="0"/>
              <a:t> Что такое корень уравнения?</a:t>
            </a:r>
          </a:p>
          <a:p>
            <a:r>
              <a:rPr lang="ru-RU" dirty="0" smtClean="0"/>
              <a:t> Сколько корней может иметь уравнение?</a:t>
            </a:r>
          </a:p>
          <a:p>
            <a:r>
              <a:rPr lang="ru-RU" dirty="0" smtClean="0"/>
              <a:t>Назовите правила решения уравнений</a:t>
            </a:r>
            <a:r>
              <a:rPr lang="en-US" dirty="0" smtClean="0"/>
              <a:t>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901014" cy="1011222"/>
          </a:xfrm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ВЕРНО ли РЕШЕНЫ УРАВНЕНИЯ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а-а=0,   </a:t>
            </a:r>
            <a:r>
              <a:rPr lang="ru-RU" dirty="0" err="1" smtClean="0"/>
              <a:t>а-любое</a:t>
            </a:r>
            <a:r>
              <a:rPr lang="ru-RU" dirty="0" smtClean="0"/>
              <a:t>,</a:t>
            </a:r>
          </a:p>
          <a:p>
            <a:r>
              <a:rPr lang="ru-RU" dirty="0" smtClean="0"/>
              <a:t> (х-2)(х+4)=0,   два корня,</a:t>
            </a:r>
          </a:p>
          <a:p>
            <a:r>
              <a:rPr lang="ru-RU" dirty="0" smtClean="0"/>
              <a:t>0х=7,  корней нет,</a:t>
            </a:r>
          </a:p>
          <a:p>
            <a:r>
              <a:rPr lang="ru-RU" dirty="0" smtClean="0"/>
              <a:t> 0х=0,  корней много.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725" name="Object 125"/>
          <p:cNvGraphicFramePr>
            <a:graphicFrameLocks noChangeAspect="1"/>
          </p:cNvGraphicFramePr>
          <p:nvPr/>
        </p:nvGraphicFramePr>
        <p:xfrm>
          <a:off x="5929322" y="2071678"/>
          <a:ext cx="1858962" cy="1000125"/>
        </p:xfrm>
        <a:graphic>
          <a:graphicData uri="http://schemas.openxmlformats.org/presentationml/2006/ole">
            <p:oleObj spid="_x0000_s1027" name="Формула" r:id="rId4" imgW="799920" imgH="431640" progId="Equation.3">
              <p:embed/>
            </p:oleObj>
          </a:graphicData>
        </a:graphic>
      </p:graphicFrame>
      <p:sp>
        <p:nvSpPr>
          <p:cNvPr id="665681" name="Freeform 81"/>
          <p:cNvSpPr>
            <a:spLocks/>
          </p:cNvSpPr>
          <p:nvPr/>
        </p:nvSpPr>
        <p:spPr bwMode="auto">
          <a:xfrm flipH="1">
            <a:off x="3810000" y="428604"/>
            <a:ext cx="5048280" cy="76200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692" name="Text Box 92"/>
          <p:cNvSpPr txBox="1">
            <a:spLocks noChangeArrowheads="1"/>
          </p:cNvSpPr>
          <p:nvPr/>
        </p:nvSpPr>
        <p:spPr bwMode="auto">
          <a:xfrm>
            <a:off x="228600" y="304800"/>
            <a:ext cx="396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0" i="0" dirty="0">
                <a:solidFill>
                  <a:schemeClr val="tx2"/>
                </a:solidFill>
              </a:rPr>
              <a:t>   </a:t>
            </a:r>
            <a:endParaRPr lang="ru-RU" sz="2400" b="0" i="0" dirty="0">
              <a:solidFill>
                <a:schemeClr val="tx2"/>
              </a:solidFill>
            </a:endParaRPr>
          </a:p>
        </p:txBody>
      </p:sp>
      <p:sp>
        <p:nvSpPr>
          <p:cNvPr id="665723" name="Text Box 123"/>
          <p:cNvSpPr txBox="1">
            <a:spLocks noChangeArrowheads="1"/>
          </p:cNvSpPr>
          <p:nvPr/>
        </p:nvSpPr>
        <p:spPr bwMode="auto">
          <a:xfrm>
            <a:off x="4387850" y="838200"/>
            <a:ext cx="1479550" cy="45720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ru-RU" sz="2400" b="0" i="0" dirty="0"/>
              <a:t>Решение</a:t>
            </a:r>
          </a:p>
        </p:txBody>
      </p:sp>
      <p:graphicFrame>
        <p:nvGraphicFramePr>
          <p:cNvPr id="665734" name="Object 134"/>
          <p:cNvGraphicFramePr>
            <a:graphicFrameLocks noChangeAspect="1"/>
          </p:cNvGraphicFramePr>
          <p:nvPr/>
        </p:nvGraphicFramePr>
        <p:xfrm>
          <a:off x="5797550" y="3870325"/>
          <a:ext cx="1771650" cy="1000125"/>
        </p:xfrm>
        <a:graphic>
          <a:graphicData uri="http://schemas.openxmlformats.org/presentationml/2006/ole">
            <p:oleObj spid="_x0000_s1028" name="Формула" r:id="rId5" imgW="761760" imgH="431640" progId="Equation.3">
              <p:embed/>
            </p:oleObj>
          </a:graphicData>
        </a:graphic>
      </p:graphicFrame>
      <p:grpSp>
        <p:nvGrpSpPr>
          <p:cNvPr id="8" name="Group 91"/>
          <p:cNvGrpSpPr>
            <a:grpSpLocks/>
          </p:cNvGrpSpPr>
          <p:nvPr/>
        </p:nvGrpSpPr>
        <p:grpSpPr bwMode="auto">
          <a:xfrm>
            <a:off x="3963987" y="214290"/>
            <a:ext cx="5180013" cy="6440488"/>
            <a:chOff x="2064" y="192"/>
            <a:chExt cx="3599" cy="4057"/>
          </a:xfrm>
        </p:grpSpPr>
        <p:sp>
          <p:nvSpPr>
            <p:cNvPr id="665654" name="Freeform 54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7000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59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665658" name="Oval 5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57" name="Freeform 5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60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665661" name="Oval 6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62" name="Freeform 6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63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665664" name="Oval 6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65" name="Freeform 6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66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665667" name="Oval 6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68" name="Freeform 6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69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665670" name="Oval 7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71" name="Freeform 7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72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665673" name="Oval 7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74" name="Freeform 7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65684" name="Freeform 84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/>
              <a:ahLst/>
              <a:cxnLst>
                <a:cxn ang="0">
                  <a:pos x="206" y="2377"/>
                </a:cxn>
                <a:cxn ang="0">
                  <a:pos x="86" y="2100"/>
                </a:cxn>
                <a:cxn ang="0">
                  <a:pos x="9" y="1200"/>
                </a:cxn>
                <a:cxn ang="0">
                  <a:pos x="33" y="0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85" name="Freeform 85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/>
              <a:ahLst/>
              <a:cxnLst>
                <a:cxn ang="0">
                  <a:pos x="384" y="1248"/>
                </a:cxn>
                <a:cxn ang="0">
                  <a:pos x="240" y="1104"/>
                </a:cxn>
                <a:cxn ang="0">
                  <a:pos x="96" y="672"/>
                </a:cxn>
                <a:cxn ang="0">
                  <a:pos x="0" y="0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86" name="Freeform 86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/>
              <a:ahLst/>
              <a:cxnLst>
                <a:cxn ang="0">
                  <a:pos x="384" y="1248"/>
                </a:cxn>
                <a:cxn ang="0">
                  <a:pos x="240" y="1104"/>
                </a:cxn>
                <a:cxn ang="0">
                  <a:pos x="96" y="672"/>
                </a:cxn>
                <a:cxn ang="0">
                  <a:pos x="0" y="0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" name="Group 88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665689" name="Oval 8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5690" name="Freeform 9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071538" y="712663"/>
            <a:ext cx="271464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Решите уравнения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х+2=0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х²=4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х³=27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3х</a:t>
            </a:r>
            <a:r>
              <a:rPr kumimoji="0" lang="he-IL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=3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0.50434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500174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«Через математические знания в школе, лежит широкая дорога к почти необозримым областям труда и открытий» </a:t>
            </a:r>
          </a:p>
          <a:p>
            <a:pPr algn="r">
              <a:buFontTx/>
              <a:buNone/>
            </a:pPr>
            <a:r>
              <a:rPr lang="ru-RU" sz="2400" dirty="0" smtClean="0"/>
              <a:t>                                       А. </a:t>
            </a:r>
            <a:r>
              <a:rPr lang="ru-RU" sz="2400" dirty="0" err="1" smtClean="0"/>
              <a:t>Маркушевич</a:t>
            </a:r>
            <a:r>
              <a:rPr lang="ru-RU" sz="2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Выполните упражнения: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2"/>
            <a:ext cx="628654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№4</a:t>
            </a:r>
          </a:p>
          <a:p>
            <a:pPr>
              <a:buNone/>
            </a:pPr>
            <a:r>
              <a:rPr lang="ru-RU" dirty="0" smtClean="0"/>
              <a:t>а) 4(х-1)=8(2-х)</a:t>
            </a:r>
          </a:p>
          <a:p>
            <a:pPr>
              <a:buNone/>
            </a:pPr>
            <a:r>
              <a:rPr lang="ru-RU" dirty="0" smtClean="0"/>
              <a:t>в)0,6(х-9)=0,2(23-2х)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)-8(2х-3)=12(х+4)</a:t>
            </a:r>
          </a:p>
          <a:p>
            <a:pPr>
              <a:buNone/>
            </a:pPr>
            <a:r>
              <a:rPr lang="ru-RU" dirty="0" smtClean="0"/>
              <a:t>№5</a:t>
            </a:r>
          </a:p>
          <a:p>
            <a:pPr>
              <a:buNone/>
            </a:pPr>
            <a:r>
              <a:rPr lang="ru-RU" dirty="0" smtClean="0"/>
              <a:t>б)5/4(3у-1)=-2/3(9-8у)</a:t>
            </a:r>
          </a:p>
          <a:p>
            <a:pPr>
              <a:buNone/>
            </a:pPr>
            <a:r>
              <a:rPr lang="ru-RU" dirty="0" smtClean="0"/>
              <a:t>в)0,7(х-3)=0,5(х+1)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357290" y="714356"/>
            <a:ext cx="3429024" cy="5411807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разминки из-за парт. Поднимаемся. На старт!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Бег на месте. Веселей. И быстрей, быстрей, быстрей!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Делаем вперёд наклоны –Раз –два –три –четыре–пять.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Мельницу руками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крутим,чтобы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плечики размять.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Начинаем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приседать-Раз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–два-три–четыре–пять.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потом прыжки на месте, выше прыгаем все вместе.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Руки к солнышку потянем. Руки в стороны растянем.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теперь пора учиться. Да прилежно, не лениться</a:t>
            </a:r>
          </a:p>
          <a:p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5" y="1643050"/>
            <a:ext cx="2714644" cy="307183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Домашнее задание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615262" cy="4525963"/>
          </a:xfrm>
        </p:spPr>
        <p:txBody>
          <a:bodyPr/>
          <a:lstStyle/>
          <a:p>
            <a:r>
              <a:rPr lang="ru-RU" b="1" dirty="0" smtClean="0"/>
              <a:t>п. 4.3; </a:t>
            </a:r>
          </a:p>
          <a:p>
            <a:r>
              <a:rPr lang="ru-RU" dirty="0" smtClean="0"/>
              <a:t>№ 378(2 столбик),</a:t>
            </a:r>
          </a:p>
          <a:p>
            <a:r>
              <a:rPr lang="ru-RU" dirty="0" smtClean="0"/>
              <a:t>379(2 столбик), </a:t>
            </a:r>
          </a:p>
          <a:p>
            <a:r>
              <a:rPr lang="ru-RU" dirty="0" smtClean="0"/>
              <a:t>388(2 столбик)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РЕФЛЕКСИЯ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285860"/>
            <a:ext cx="6286544" cy="4786345"/>
          </a:xfrm>
          <a:ln w="38100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1714480" y="5500702"/>
            <a:ext cx="857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143108" y="5072074"/>
            <a:ext cx="100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2750331" y="4679165"/>
            <a:ext cx="785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43240" y="4286256"/>
            <a:ext cx="100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3714744" y="3857628"/>
            <a:ext cx="857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143372" y="3429000"/>
            <a:ext cx="100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4750595" y="3036091"/>
            <a:ext cx="785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143504" y="2643182"/>
            <a:ext cx="10715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5822165" y="2250273"/>
            <a:ext cx="785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6215074" y="1857364"/>
            <a:ext cx="12144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500298" y="5214950"/>
            <a:ext cx="357190" cy="707886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1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 flipH="1">
            <a:off x="3571868" y="4500570"/>
            <a:ext cx="357190" cy="707886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2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 flipH="1">
            <a:off x="4429124" y="3571876"/>
            <a:ext cx="357190" cy="70788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8000"/>
                </a:solidFill>
              </a:rPr>
              <a:t>3</a:t>
            </a:r>
            <a:endParaRPr lang="ru-RU" sz="4000" dirty="0">
              <a:solidFill>
                <a:srgbClr val="008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5500694" y="2786058"/>
            <a:ext cx="357190" cy="707886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4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6643702" y="1928802"/>
            <a:ext cx="357190" cy="70788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5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4-14</Template>
  <TotalTime>213</TotalTime>
  <Words>214</Words>
  <Application>Microsoft Office PowerPoint</Application>
  <PresentationFormat>Экран (4:3)</PresentationFormat>
  <Paragraphs>68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4-14</vt:lpstr>
      <vt:lpstr>Формула</vt:lpstr>
      <vt:lpstr>РЕШЕНИЕ УРАВНЕНИЙ</vt:lpstr>
      <vt:lpstr>ВОПРОСЫ:</vt:lpstr>
      <vt:lpstr>ВЕРНО ли РЕШЕНЫ УРАВНЕНИЯ</vt:lpstr>
      <vt:lpstr>Слайд 4</vt:lpstr>
      <vt:lpstr>Слайд 5</vt:lpstr>
      <vt:lpstr>Выполните упражнения:</vt:lpstr>
      <vt:lpstr>Слайд 7</vt:lpstr>
      <vt:lpstr>Домашнее задание</vt:lpstr>
      <vt:lpstr>РЕФЛЕКСИЯ </vt:lpstr>
      <vt:lpstr>СПАСИБО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Mariya</dc:creator>
  <cp:lastModifiedBy>Mariya</cp:lastModifiedBy>
  <cp:revision>25</cp:revision>
  <dcterms:created xsi:type="dcterms:W3CDTF">2002-12-31T21:21:33Z</dcterms:created>
  <dcterms:modified xsi:type="dcterms:W3CDTF">2002-12-31T22:26:24Z</dcterms:modified>
</cp:coreProperties>
</file>