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9" r:id="rId3"/>
    <p:sldId id="260" r:id="rId4"/>
    <p:sldId id="264" r:id="rId5"/>
    <p:sldId id="261" r:id="rId6"/>
    <p:sldId id="263" r:id="rId7"/>
    <p:sldId id="266" r:id="rId8"/>
    <p:sldId id="270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AE2"/>
    <a:srgbClr val="ABC4F7"/>
    <a:srgbClr val="336600"/>
    <a:srgbClr val="FAA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6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7ACF057-9E6B-4053-8FAE-EFC645485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8FAC-59A4-47F5-94D0-E7945CECA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F787-B60B-4C84-89EC-F2385E961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4CAF-3CE4-48F4-8D6D-0C2CA4629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81D0-A70C-4437-A349-03371509A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071E-5113-4A58-A11F-139933319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B0A6-9089-4D33-AEB8-679F341E4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847B-A76A-4545-B055-8E90D55EF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4891-0068-4024-A95B-560C1284A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E9BB-5ABC-40B0-A469-7AF4E12F0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2BE8-153B-4A9D-9185-2E03E9CD8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946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947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1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4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6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7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8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9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60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1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1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1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D1FC8FCA-B5E2-44C0-9763-279FA8D82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61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700808"/>
            <a:ext cx="7772400" cy="132238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00B050"/>
                </a:solidFill>
                <a:latin typeface="American Retro" pitchFamily="66" charset="0"/>
              </a:rPr>
              <a:t>Воронежский государственный биосферный заповедник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6165304"/>
            <a:ext cx="5940153" cy="499021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Выполнила: воспитатель МБДОУ </a:t>
            </a:r>
            <a:r>
              <a:rPr lang="ru-RU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/с общеразвивающего вида № 95 </a:t>
            </a:r>
          </a:p>
          <a:p>
            <a:pPr algn="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Азарова И.П.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nimalkingdom.su/books/item/f00/s00/z0000059/pic/00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06407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404813"/>
            <a:ext cx="8540750" cy="4248150"/>
          </a:xfrm>
        </p:spPr>
        <p:txBody>
          <a:bodyPr/>
          <a:lstStyle/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A9AE2"/>
                </a:solidFill>
              </a:rPr>
              <a:t>На эмблеме заповедника – фигуры бобра и оленя в обрамлении ветвей.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A9AE2"/>
                </a:solidFill>
              </a:rPr>
              <a:t>Изображение ревущего лося выглядит внушительнее, но своим созданием и существованием заповедник обязан прежде всего бобру.</a:t>
            </a:r>
          </a:p>
        </p:txBody>
      </p:sp>
      <p:pic>
        <p:nvPicPr>
          <p:cNvPr id="7171" name="Picture 4" descr="%D0%92%D0%BE%D1%80%D0%BE%D0%BD%D0%B5%D0%B6%D1%81%D0%BA%D0%B8%D0%B9%20%D0%B7%D0%B0%D0%BF%D0%BE%D0%B2%D0%B5%D0%B4%D0%BD%D0%B8%D0%B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0480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mage.tsn.ua/media/images2/original/Jan2012/383552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326" y="0"/>
            <a:ext cx="6072674" cy="4554506"/>
          </a:xfrm>
          <a:prstGeom prst="rect">
            <a:avLst/>
          </a:prstGeom>
          <a:noFill/>
        </p:spPr>
      </p:pic>
      <p:pic>
        <p:nvPicPr>
          <p:cNvPr id="8200" name="Picture 8" descr="http://udivitelno.com/images/5/Bobr/%D0%B6%D0%B8%D0%B7%D0%BD%D1%8C%20%D0%B1%D0%BE%D0%B1%D1%80%D0%BE%D0%B2%20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23808"/>
            <a:ext cx="5148063" cy="343419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92080" y="5085184"/>
            <a:ext cx="3644206" cy="144016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Бобры в первую же весну, сбежали и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осели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в дремучей ольховой крепи.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До Октября Семнадцатого года был в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Усманском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бору был охотничий зверинец. Из Германии привезли в него благородных оленей, из Белоруссии пятерых европейских бобров.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3600" smtClean="0">
                <a:solidFill>
                  <a:srgbClr val="ABC4F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 строгой охраной бобры образовали небольшую колонию с которой и ведёт своё начало Воронежский заповедник.</a:t>
            </a:r>
            <a:endParaRPr lang="ru-RU" sz="4400" smtClean="0">
              <a:solidFill>
                <a:srgbClr val="ABC4F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ru-RU" smtClean="0">
              <a:solidFill>
                <a:srgbClr val="ABC4F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mtClean="0"/>
              <a:t>Деятельность заповедника сводится к охране бобра, лося и леса.</a:t>
            </a:r>
          </a:p>
        </p:txBody>
      </p:sp>
      <p:pic>
        <p:nvPicPr>
          <p:cNvPr id="10244" name="Picture 4" descr="сканирование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7200"/>
            <a:ext cx="33480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сканирование0016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4535488" y="2987675"/>
            <a:ext cx="4608512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bober_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94025"/>
            <a:ext cx="49688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mtClean="0"/>
              <a:t>55 видов зверей и 200 видов птиц. От крошечных землероек до лосей, от королька до орла-могильщика. </a:t>
            </a:r>
          </a:p>
        </p:txBody>
      </p:sp>
      <p:pic>
        <p:nvPicPr>
          <p:cNvPr id="9222" name="Picture 6" descr="common_shrew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3" name="Picture 7" descr="moos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7504efab93462dc1c64881969a743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voronezhskiy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914400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fotopets.ru/_pu/0/29598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70172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268760"/>
            <a:ext cx="8540750" cy="44989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заповедника из года в год ведутся научные исследования. Здесь организован Российский центр по изучению бобра.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476672"/>
            <a:ext cx="8540750" cy="44989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dirty="0" smtClean="0"/>
              <a:t>С 1934 в заповеднике открыт музей для посетителей. Поток познакомиться с его природой и работой растет из года в год.</a:t>
            </a:r>
          </a:p>
        </p:txBody>
      </p:sp>
      <p:pic>
        <p:nvPicPr>
          <p:cNvPr id="15364" name="Picture 4" descr="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51847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bober.ru/images/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0444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242</TotalTime>
  <Words>172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Граница</vt:lpstr>
      <vt:lpstr>Воронежский государственный биосферный заповедник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Воронежский заповедник.</dc:title>
  <dc:creator>User</dc:creator>
  <cp:lastModifiedBy>Nataly</cp:lastModifiedBy>
  <cp:revision>15</cp:revision>
  <dcterms:created xsi:type="dcterms:W3CDTF">2009-11-29T10:41:25Z</dcterms:created>
  <dcterms:modified xsi:type="dcterms:W3CDTF">2016-01-06T20:30:05Z</dcterms:modified>
</cp:coreProperties>
</file>