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5" r:id="rId11"/>
    <p:sldId id="292" r:id="rId12"/>
    <p:sldId id="293" r:id="rId13"/>
    <p:sldId id="260" r:id="rId14"/>
    <p:sldId id="261" r:id="rId15"/>
    <p:sldId id="262" r:id="rId16"/>
    <p:sldId id="281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FFCC"/>
    <a:srgbClr val="CCFF66"/>
    <a:srgbClr val="99FF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3331-6FEC-4AFB-8A63-79D8772CF3D2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5F0F-1ED3-4AB8-9075-D37D92109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D879-EA66-40C7-B171-179E4EA66C5C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DA49-CEED-4EAD-B4D6-1ABC8679E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0441-96A2-4FB4-8867-233D3CF2A761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78B3-C886-4891-9E1D-158CD1A01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5046-592A-478B-928E-A6DBD75D792A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3579-CDF4-4595-AFFB-4B5BA528B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7544" y="1771600"/>
            <a:ext cx="8207375" cy="4897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F079-4C50-4037-9682-0495B4EC42DB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D5B9-B49D-40DA-AFAA-7F7F7D989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99F1-5433-4C7D-9C27-43784639FE19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8024-812F-441B-A41D-8EFBA64F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B2A1-C48E-4986-A500-94B8B23C829F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13F6-7CA9-4631-81C6-0B8628568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C331-F48E-4AEE-A787-6E6E70550D4A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470D-2B0E-4983-85CE-E80EFE1F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EF02-831F-4D64-908B-6057DEC9EB46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6416-D1A3-45B7-BB23-21785B46F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2BFF-2279-4842-AFEB-251CB0AF0213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85F6-44C1-4493-8EC9-58DE2C10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F7735-CA79-45CF-A9AA-86443DBE06F3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743E4-C3FF-4533-A7E4-5327666F6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 spd="slow" advTm="8455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900113" y="2606675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ИГРА?</a:t>
            </a: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93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912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Устройте необычное рисование пальчиками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Чтобы краска после занятия легче отмывалась от рук, смешайте гуашевые краски с зубной пастой.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 с "яйцом"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Шарик от пинг-понга кладем на чайную ложку и бегаем по всей квартире, стараясь удержать шарик на ложке.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Держим равновесие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вытянутыми в стороны руками идем, как канатоходец, по самому краешку ковра.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Забиваем голы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Веревочкой обозначаем на ковре ворота. С некоторого удаления бросаем по воротам шарики от пинг-понга. Каждое попадание приносит очко.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в кафе-мороженое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Наполняем стаканчик из-под йогурта фруктовым соком, йогуртом и т.п. и замораживаем. Мороженое украшаем и подаем на стол.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8641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</a:t>
            </a:r>
            <a:r>
              <a:rPr lang="ru-RU" u="sng" dirty="0" smtClean="0">
                <a:solidFill>
                  <a:srgbClr val="FF0000"/>
                </a:solidFill>
              </a:rPr>
              <a:t>Наводим чистоту</a:t>
            </a:r>
            <a:r>
              <a:rPr lang="ru-RU" dirty="0" smtClean="0"/>
              <a:t>. Влажной тряпочкой или губкой протираем неполированные двери, дверцы шкафов или полы. Можно также заняться протиркой игрушечных машинок, кукольных домиков, корабликов . Дети помладше могут смахивать пыль мягкой щеточкой. 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6534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13.</a:t>
            </a:r>
            <a:r>
              <a:rPr lang="ru-RU" dirty="0" smtClean="0"/>
              <a:t>.-</a:t>
            </a:r>
            <a:r>
              <a:rPr lang="ru-RU" u="sng" dirty="0" smtClean="0">
                <a:solidFill>
                  <a:srgbClr val="FF0000"/>
                </a:solidFill>
              </a:rPr>
              <a:t>Пускаем кораблики</a:t>
            </a:r>
            <a:r>
              <a:rPr lang="ru-RU" u="sng" dirty="0" smtClean="0"/>
              <a:t>.</a:t>
            </a:r>
            <a:r>
              <a:rPr lang="ru-RU" dirty="0" smtClean="0"/>
              <a:t> Сложенные родителями из бумаги лодочки или маленькие игрушечные пластмассовые кораблики пускаем в плавание в пластиковом тазике, стоящем на полу.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14.</a:t>
            </a:r>
            <a:r>
              <a:rPr lang="ru-RU" dirty="0" smtClean="0"/>
              <a:t>-</a:t>
            </a:r>
            <a:r>
              <a:rPr lang="ru-RU" u="sng" dirty="0" smtClean="0">
                <a:solidFill>
                  <a:srgbClr val="FF0000"/>
                </a:solidFill>
              </a:rPr>
              <a:t>Наряжаемся</a:t>
            </a:r>
            <a:r>
              <a:rPr lang="ru-RU" dirty="0" smtClean="0"/>
              <a:t>. Достаньте для детских нарядов из недр гардероба несколько старых платьев, шалей, шляп, перчаток и кофт</a:t>
            </a:r>
          </a:p>
          <a:p>
            <a:endParaRPr lang="ru-RU" dirty="0" smtClean="0"/>
          </a:p>
          <a:p>
            <a:r>
              <a:rPr lang="ru-RU" b="1" dirty="0" smtClean="0"/>
              <a:t>15.-</a:t>
            </a:r>
            <a:r>
              <a:rPr lang="ru-RU" u="sng" dirty="0" smtClean="0">
                <a:solidFill>
                  <a:srgbClr val="FF0000"/>
                </a:solidFill>
              </a:rPr>
              <a:t>Волшебный мешочек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В небольшой мешочек (или наволочку) положите несколько детских игрушек, сильно отличающихся по форме, скажем, кубик, резиновый мишка и кольцо от пирамидки. Малыш, не заглядывая в мешочек, запускает в него руку и на ощупь определяет, какую из игрушек он взял. Только после этого можно</a:t>
            </a:r>
            <a:br>
              <a:rPr lang="ru-RU" dirty="0" smtClean="0"/>
            </a:br>
            <a:r>
              <a:rPr lang="ru-RU" dirty="0" smtClean="0"/>
              <a:t>вытаскивать руку с игрушкой. Игрушки можно заменять овощами, фруктами, геометрическими фигурками</a:t>
            </a:r>
            <a:endParaRPr lang="ru-RU" dirty="0"/>
          </a:p>
        </p:txBody>
      </p:sp>
    </p:spTree>
  </p:cSld>
  <p:clrMapOvr>
    <a:masterClrMapping/>
  </p:clrMapOvr>
  <p:transition spd="slow" advTm="8455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16.</a:t>
            </a:r>
            <a:r>
              <a:rPr lang="ru-RU" dirty="0" smtClean="0"/>
              <a:t>- </a:t>
            </a:r>
            <a:r>
              <a:rPr lang="ru-RU" u="sng" dirty="0" smtClean="0">
                <a:solidFill>
                  <a:srgbClr val="FF0000"/>
                </a:solidFill>
              </a:rPr>
              <a:t>Веселая ладошка</a:t>
            </a:r>
            <a:r>
              <a:rPr lang="ru-RU" dirty="0" smtClean="0"/>
              <a:t>. Руку кладем на бумагу. Карандашом обрисовываем по контуру. Вырезаем и разрисовываем красочными узорами. Можно изобразить мордашку с торчащими вверх волосами</a:t>
            </a:r>
            <a:endParaRPr lang="ru-RU" dirty="0"/>
          </a:p>
        </p:txBody>
      </p:sp>
      <p:pic>
        <p:nvPicPr>
          <p:cNvPr id="41985" name="Picture 1" descr="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826" y="1858862"/>
            <a:ext cx="5460310" cy="401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455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1208-0008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394642" y="675580"/>
            <a:ext cx="629893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5004048" y="260648"/>
            <a:ext cx="3672408" cy="936104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«Строим дом»</a:t>
            </a:r>
            <a:endParaRPr lang="ru-RU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:\Людмила\ДЛЯ САЙТА\РАМКИ ДЛЯ ФОТО\0_6404f_fc32ae4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8012" y="0"/>
            <a:ext cx="9678956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13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51116-000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264785" y="498364"/>
            <a:ext cx="6794644" cy="592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3239344" y="404664"/>
            <a:ext cx="5904656" cy="90872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«ПРИЩЕПКИ»</a:t>
            </a:r>
            <a:endParaRPr lang="ru-RU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D:\Людмила\ДЛЯ САЙТА\РАМКИ ДЛЯ ФОТО\0_6404f_fc32ae4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31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1102-0003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417834" y="830636"/>
            <a:ext cx="6499667" cy="5215675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4211960" y="188640"/>
            <a:ext cx="4464496" cy="1296144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«ШАРИКИ ДЛЯ РЕЛАКСАЦИИ »</a:t>
            </a:r>
            <a:endParaRPr lang="ru-RU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:\Людмила\ДЛЯ САЙТА\РАМКИ ДЛЯ ФОТО\0_6404f_fc32ae4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8012" y="0"/>
            <a:ext cx="9678956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96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G:\_my_pictures\20151208-0006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205672">
            <a:off x="2248927" y="1391231"/>
            <a:ext cx="6106018" cy="4578594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4436368" y="413048"/>
            <a:ext cx="3240360" cy="90872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:\Людмила\ДЛЯ САЙТА\РАМКИ ДЛЯ ФОТО\0_6404f_fc32ae4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4956" y="0"/>
            <a:ext cx="9678956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16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G:\_my_pictures\20151111-0007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941252" y="1048159"/>
            <a:ext cx="6640389" cy="4979292"/>
          </a:xfrm>
          <a:prstGeom prst="rect">
            <a:avLst/>
          </a:prstGeom>
          <a:noFill/>
        </p:spPr>
      </p:pic>
      <p:pic>
        <p:nvPicPr>
          <p:cNvPr id="5" name="Picture 6" descr="D:\Людмила\ДЛЯ САЙТА\РАМКИ ДЛЯ ФОТО\0_6404f_fc32ae4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4956" y="-152400"/>
            <a:ext cx="9678956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55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_my_pictures\20151111-0006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552708">
            <a:off x="1874442" y="932038"/>
            <a:ext cx="6599384" cy="4948544"/>
          </a:xfrm>
          <a:prstGeom prst="rect">
            <a:avLst/>
          </a:prstGeom>
          <a:noFill/>
        </p:spPr>
      </p:pic>
      <p:pic>
        <p:nvPicPr>
          <p:cNvPr id="3" name="Picture 6" descr="D:\Людмила\ДЛЯ САЙТА\РАМКИ ДЛЯ ФОТО\0_6404f_fc32ae4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4956" y="-152400"/>
            <a:ext cx="9678956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55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_my_pictures\20151111-000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265316" y="1055164"/>
            <a:ext cx="6352300" cy="4763268"/>
          </a:xfrm>
          <a:prstGeom prst="rect">
            <a:avLst/>
          </a:prstGeom>
          <a:noFill/>
        </p:spPr>
      </p:pic>
      <p:pic>
        <p:nvPicPr>
          <p:cNvPr id="3" name="Picture 6" descr="D:\Людмила\ДЛЯ САЙТА\РАМКИ ДЛЯ ФОТО\0_6404f_fc32ae4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4956" y="-152400"/>
            <a:ext cx="9678956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55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856895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основной вид деятельности ребенка вплоть до младшего школьного возраста.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56895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постоянно привлекательна для ребенка, позволяет ему осуществить свои стремления, в игре ребенок открывает в себе новые возможности!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856895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отражение жизни. Здесь все «как будто», «понарошку», но в этой условной обстановке, которая создается воображением ребенка, много настоящего.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365104"/>
            <a:ext cx="676875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явление многогранное, ее можно рассматривать как особую форму существования всех без исключения сторон жизнедеятельности человека.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24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188641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любознательности». Сухомлинский В.А.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Детство – это не только самая счастливая и беззаботная пора в жизни человека, это пора становления будущей личности. Поэтому так важны для ребенка умные, полезные</a:t>
            </a:r>
            <a:r>
              <a:rPr lang="ru-RU" b="1" i="1" dirty="0" smtClean="0"/>
              <a:t> игры</a:t>
            </a:r>
            <a:r>
              <a:rPr lang="ru-RU" dirty="0" smtClean="0"/>
              <a:t>, которые развивают, воспитывают и приучают к здоровому образу жизни.</a:t>
            </a:r>
            <a:r>
              <a:rPr lang="ru-RU" b="1" i="1" dirty="0" smtClean="0"/>
              <a:t> Игра </a:t>
            </a:r>
            <a:r>
              <a:rPr lang="ru-RU" dirty="0" smtClean="0"/>
              <a:t>– это ведущий вид деятельности ребенка. В игре развиваются все психические процессы (память, мышление, творческие способности и т.д.). Огромное влияние </a:t>
            </a:r>
            <a:r>
              <a:rPr lang="ru-RU" b="1" i="1" dirty="0" smtClean="0"/>
              <a:t>игра</a:t>
            </a:r>
            <a:r>
              <a:rPr lang="ru-RU" dirty="0" smtClean="0"/>
              <a:t> оказывает на умственное развитие, речевое развитие, физическое развитие. То есть, </a:t>
            </a:r>
            <a:r>
              <a:rPr lang="ru-RU" b="1" i="1" dirty="0" smtClean="0"/>
              <a:t>игра</a:t>
            </a:r>
            <a:r>
              <a:rPr lang="ru-RU" i="1" dirty="0" smtClean="0"/>
              <a:t> </a:t>
            </a:r>
            <a:r>
              <a:rPr lang="ru-RU" dirty="0" smtClean="0"/>
              <a:t>способствует гармоничному развитию личности ребенка.</a:t>
            </a:r>
            <a:br>
              <a:rPr lang="ru-RU" dirty="0" smtClean="0"/>
            </a:br>
            <a:r>
              <a:rPr lang="ru-RU" dirty="0" smtClean="0"/>
              <a:t>Для любого ребенка</a:t>
            </a:r>
            <a:r>
              <a:rPr lang="ru-RU" b="1" i="1" dirty="0" smtClean="0"/>
              <a:t> игра</a:t>
            </a:r>
            <a:r>
              <a:rPr lang="ru-RU" dirty="0" smtClean="0"/>
              <a:t> – способ познания мира и своего места в этом мире. Именно в игре ребенок растет и развивается как личность, приобретает навыки общения и поведения в обществе. И с самых ранних лет жизни надо ставить ребенка в такие условия, чтобы он как можно больше играл. И задача взрослых не только не мешать играм ребенка, но и создавать развивающую игровую среду, учить ребенка играть в самые разные игры.</a:t>
            </a:r>
            <a:br>
              <a:rPr lang="ru-RU" dirty="0" smtClean="0"/>
            </a:br>
            <a:r>
              <a:rPr lang="ru-RU" i="1" dirty="0" smtClean="0"/>
              <a:t>Казалось бы, что интересного может быть в привычном до мелочей доме, однако при определенном энтузиазме можно превратить домашние игры в самые увлекательные и желанные для вашего малыша. Итак, во что можно поиграть дома?</a:t>
            </a:r>
            <a:endParaRPr lang="ru-RU" dirty="0"/>
          </a:p>
        </p:txBody>
      </p:sp>
    </p:spTree>
  </p:cSld>
  <p:clrMapOvr>
    <a:masterClrMapping/>
  </p:clrMapOvr>
  <p:transition spd="slow" advTm="8455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44008" y="128196"/>
            <a:ext cx="3960440" cy="59862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Игры нашего детства.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Холодно-горячо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Самая распространенная и очень интересная игра, когда один участник прячет определенный предмет в доме, а второй его ищет, руководствуясь подсказками. Направлять можно по мере удаления или приближения к объекту, говоря «холодно» или «горячо» соответственно. Задействуйте свои актерские способности, придав словам «прохладно» и «ты не замерз?» нужную интонацию. Еще более интересной станет игра, если спрятать не только сам предмет, но и подсказки. Сначала находится первая подсказка, где может быть рисунок или указатель верного направления, затем вторая и т.д. Попробуйте так же спрятать сюрприз – ребенок будет в восторге!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33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6146" name="Picture 2" descr="http://ped-kopilka.ru/upload/blogs/10705_bef430d2fd5b672306a2524c8693cb4b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348880"/>
            <a:ext cx="4046623" cy="35962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55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95537" y="476672"/>
            <a:ext cx="7704855" cy="60486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от 2-х лет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Даем имена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Для каждого пальчика придумываем какое-нибудь смешное имя.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в дорожное движение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Толстой кистью и красками рисуем на большом листе бумаги улицы. Когда краски высохнут, начинаем кружить по дорогам игрушечной машинкой.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Играем в прятки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Один прячется в квартире, а другие должны его найти.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Кегли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Кубики расставляем на ковре, как кегли, и сбиваем их теннисным мячиком.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Рассматриваем фотографии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Придумываем и рассказываем истории к фотографиям.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Сортируем кубики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 кубики сортируем по цвету и форме.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Включаем музыку, затем танцуем, как сумасшедшие.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Футбол сидя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 или более игрока садятся друг напротив друга, расставив широко ноги, и катают руками небольшой мячик. Можно радостно кричать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Го-о-ол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Стираем кукольную одежду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Можно устроить купание кукол. Для этого поставьте на пол пластиковый тазик с чуть теплой водичкой, добавив немного шампуня.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Игры: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39552" y="188640"/>
            <a:ext cx="7992887" cy="61926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Попробуем все раскрасить яркими красками!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«Веселый поезд"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Нарисуйте на листе бумаги паровозик. Теперь начнем пририсовывать к паровозику вагончики, а в окошках по очереди с малышом изображать пассажиров. Может быть, в поезде едет вся ваша семья (и не забудьте про кошку, хомячка или попугайчика), или же это герои любимых сказок и мультфильмов: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 Крокодилом Геной или симпатичные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? Главное, чтобы всем им было весело, а вокруг, на зеленых лугах, цвели яркие цветы и порхали разноцветные бабочки.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Строим город.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Если у вас найдется большой лист ватмана или другой белой бумаги, он станет тем местом, где "будет заложен город". Расстелите его прямо на полу, прихватите карандаши и фломастеры и приступайте вместе с малышом к "строительству" своего собственного города. Какие здесь будут дома, магазины, машины, деревья? А кто здесь будет жить? Возможно, все будет самое обыкновенное и привычное, или наоборот - удивительное и сказочное? Но в любом городе непременно нарисуйте магазин со сладостями, зоопарк и цирк. Как же без них? Такая "рисовальная" игра хороша и тем, что играть в нее можно не один день.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Надоело рисовать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свернули бумагу в рулон и убрали подальше. Зато через некоторое время интерес малыша разгорится с новой силой. А рисовать можно не только город, но и морское дно, космос, птичий рынок, детский сад, доисторическую землю с древними ящерами, Африку или Антарктиду, в общем, все, что в данный момент волнует и интересует маленького художника. А на большом листе да при мамином участии его фантазия и художественные способности раскроются в полной мере!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Маленький водитель.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Рисуем на большом листе бумаги улицы. Когда разметка готова, начинаем кружить по дорогам игрушечной машинкой. </a:t>
            </a:r>
          </a:p>
        </p:txBody>
      </p:sp>
    </p:spTree>
  </p:cSld>
  <p:clrMapOvr>
    <a:masterClrMapping/>
  </p:clrMapOvr>
  <p:transition spd="slow" advTm="8455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Возраст от 3-х лет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Попросите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малыша принести из комнаты куклу в синем платье, 2 маленьких мячика и один большой, 3 оранжевых тарелочки и т.д. Поиск нужных игрушек отвлечет ребенка на некоторое время и поможет повторить счет, названия цветов, а также потренировать память. Когда ребенок справится с первым заданием, дайте ему следующее. Не исключено, что перебирая игрушки, малыш увлечется, и некоторое время будет играть самостоятельно.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 ребенку, что его любимый мишка/котенок/зайчик заболел (хочет спать или кушать). Пусть малыш полечит игрушку, уложит в кроватку или сварит кашу – в зависимости от условий игры.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Позвольте ребенку помочь вам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бы вы ни делали – готовите ужин, гладите белье или убираетесь, позвольте вашему малышу принять в этом участие. Спросите, хочет ли он помочь вам – и вы, наверняка, получите положительный ответ. Дети любят делать «взрослые» дела. При этом вы не только освободите несколько минут для себя, но и поможете ребенку научиться выполнять несложную работу по дому, а заодно и почувствовать себя взрослым. В некоторых случаях малыш действительно сможет облегчить вашу работу.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8455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вы гладите недавно постиранное белье, попросите дочку или сына разобрать носки по парам.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закрепит свое знание цветов, потренирует внимание и сэкономит вам пару минут на выполнение этой работы.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хлопочите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кухне, используйте продукты питания для развлечения и развития ребенка. Кусочек теста прекрасно заменяет пластилин, но выглядит более привлекательным в глазах малыша, если мама в этот момент тоже возится с тестом. Соль, насыпанная на небольшой поднос, позволит ребенку рисовать небольшие картинки. А игры с мелкими предметами, такими, как горох или семечки помогут развить тонкую моторику. Малыш может составлять из них узоры, сортировать по цвету или размеру, складывать в коробочки. Можно заранее покрыть стеклянную бутылочку тонким слоем пластилина и предложить малышу сделать вазу, украшенную рисом, гречкой, горохом, арбузными семечками, ягодами рябины и проч. Эти задания принесут двойную пользу – помогут не только занять ребенка, но и развить его таланты.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из соленого теста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  <a:p>
            <a:r>
              <a:rPr lang="ru-RU" dirty="0" smtClean="0"/>
              <a:t>Такое тесто готовится очень просто. Смешайте равные части соли, муки и воды в миске и размешайте, пока консистенция не станет пастообразной. При желании можно добавить пищевые красители. И начинайте лепить все, что угодно. В дальнейшем «произведения искусства» подсушивают при комнатной температуре либо в духовке, после чего раскрашивают гуашевыми красками, при желании покрывают лаком (с лаком работать лучше одному взрослому).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ped-kopilka.ru/upload/blogs/10705_0e575921f4cb9822911231640082b8b7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26083"/>
            <a:ext cx="4644008" cy="303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theme/theme1.xml><?xml version="1.0" encoding="utf-8"?>
<a:theme xmlns:a="http://schemas.openxmlformats.org/drawingml/2006/main" name="Тема Office">
  <a:themeElements>
    <a:clrScheme name="Другая 40">
      <a:dk1>
        <a:srgbClr val="7030A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363</Words>
  <Application>Microsoft Office PowerPoint</Application>
  <PresentationFormat>Экран (4:3)</PresentationFormat>
  <Paragraphs>30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ЧТО ТАКОЕ ИГРА?</vt:lpstr>
      <vt:lpstr>Слайд 2</vt:lpstr>
      <vt:lpstr>Слайд 3</vt:lpstr>
      <vt:lpstr>Слайд 4</vt:lpstr>
      <vt:lpstr>Игры: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COMP-1</cp:lastModifiedBy>
  <cp:revision>114</cp:revision>
  <dcterms:created xsi:type="dcterms:W3CDTF">2011-07-11T16:21:29Z</dcterms:created>
  <dcterms:modified xsi:type="dcterms:W3CDTF">2016-01-06T15:04:44Z</dcterms:modified>
</cp:coreProperties>
</file>