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D2082-7D1A-4721-A5CE-4221F011C656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746EC-8EDF-4E6C-8087-6BBF62E6A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4;&#1072;&#1089;&#1090;&#1077;&#1088;-&#1082;&#1083;&#1072;&#1089;&#1089;\&#1084;&#1077;&#1090;&#1086;&#1076;&#1080;&#1095;&#1077;&#1089;&#1082;&#1080;&#1081;%20&#1084;&#1072;&#1088;&#1072;&#1092;&#1086;&#1085;%202013&#1075;\Pesnya_Funtika_mus_-_Dobrota_-_musvko_(get-tune.net).mp3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86ds1-nyagan.edusite.ru/images/p59_yemblema.pn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ch1905.ru/seminar.pptx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oloringpages101.com/coloring_pages/Profession/gardener_tjcwi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hyperlink" Target="http://www.quierodibujos.com/i/79x.gi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5" y="857232"/>
            <a:ext cx="7143800" cy="378621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Деловая игра как способ совершенствования личности ребёнка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29059" y="4500570"/>
            <a:ext cx="4891092" cy="16414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Учитель </a:t>
            </a:r>
            <a:r>
              <a:rPr lang="ru-RU" dirty="0" smtClean="0">
                <a:solidFill>
                  <a:srgbClr val="002060"/>
                </a:solidFill>
              </a:rPr>
              <a:t>начальных классов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МОУ «СОШ №</a:t>
            </a:r>
            <a:r>
              <a:rPr lang="ru-RU" dirty="0" smtClean="0">
                <a:solidFill>
                  <a:srgbClr val="002060"/>
                </a:solidFill>
              </a:rPr>
              <a:t>7 г.Ртищево Саратовской области» 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Пуговкина</a:t>
            </a:r>
            <a:r>
              <a:rPr lang="ru-RU" smtClean="0">
                <a:solidFill>
                  <a:srgbClr val="002060"/>
                </a:solidFill>
              </a:rPr>
              <a:t> Елена  Анатольевна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САДЫ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571612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esnya_Funtika_mus_-_Dobrota_-_musvko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1527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3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САД  ДОБРОТЫ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Картинка 60 из 87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7543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Выбери чувства человека, которые возникают в ответ на доброту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Благодарность, воодушевление, гнев, радость, нежность, зависть, обида, враждебность, любовь, доверие, сочувствие, сердечность.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Добро и зло творить</a:t>
            </a:r>
            <a:br>
              <a:rPr 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Во власти всех людей.</a:t>
            </a:r>
            <a:br>
              <a:rPr 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Но зло творится без труда,</a:t>
            </a:r>
            <a:br>
              <a:rPr 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Добро творить трудней!</a:t>
            </a:r>
            <a:endParaRPr lang="ru-RU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4286279"/>
          </a:xfrm>
          <a:solidFill>
            <a:srgbClr val="92D050"/>
          </a:solidFill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дана на добрые дела.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Добрые дела красят человека.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572140"/>
            <a:ext cx="6400800" cy="666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Использованные материалы: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Стихи и пословицы: </a:t>
            </a:r>
            <a:r>
              <a:rPr lang="en-US" dirty="0"/>
              <a:t>http</a:t>
            </a:r>
            <a:r>
              <a:rPr lang="ru-RU" dirty="0"/>
              <a:t>:// </a:t>
            </a:r>
            <a:r>
              <a:rPr lang="ru-RU" dirty="0" err="1"/>
              <a:t>ejka</a:t>
            </a:r>
            <a:r>
              <a:rPr lang="ru-RU" dirty="0"/>
              <a:t>. </a:t>
            </a:r>
            <a:r>
              <a:rPr lang="ru-RU" dirty="0" err="1"/>
              <a:t>ru</a:t>
            </a:r>
            <a:r>
              <a:rPr lang="ru-RU" dirty="0"/>
              <a:t>                                                                                                                                  2. Модели цветов: http://cvyap.tk/kartinki-narisovannie-tsveti.html                                                                                                                                                                                    3. Модели деревьев:  http</a:t>
            </a:r>
            <a:r>
              <a:rPr lang="ru-RU"/>
              <a:t>://</a:t>
            </a:r>
            <a:r>
              <a:rPr lang="ru-RU" smtClean="0"/>
              <a:t>www.nanya.ru/articles/print41922.htm                                                                </a:t>
            </a:r>
            <a:r>
              <a:rPr lang="ru-RU" dirty="0"/>
              <a:t>4. Модели фруктов: http://cvyap.tk/raskraski-rasteniya.html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828800"/>
            <a:ext cx="8382000" cy="76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</a:t>
            </a:r>
            <a:r>
              <a:rPr lang="ru-RU" sz="2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« Единственный путь, ведущий</a:t>
            </a:r>
            <a:br>
              <a:rPr lang="ru-RU" sz="2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                         к знанию - это деятельность» </a:t>
            </a:r>
            <a:br>
              <a:rPr lang="ru-RU" sz="2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                                               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            </a:t>
            </a:r>
            <a:r>
              <a:rPr lang="ru-RU" sz="2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Б. Шоу </a:t>
            </a:r>
            <a:endParaRPr lang="ru-RU" sz="2800" dirty="0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714620"/>
            <a:ext cx="7924800" cy="337185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endParaRPr lang="ru-RU" sz="3200" b="1" dirty="0" smtClean="0"/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Системно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подход –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методологическая основа концепции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государственного стандарта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общего образования второго поколения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4000" b="1" dirty="0" smtClean="0">
              <a:latin typeface="Monotype Corsiva" pitchFamily="66" charset="0"/>
            </a:endParaRPr>
          </a:p>
        </p:txBody>
      </p:sp>
      <p:pic>
        <p:nvPicPr>
          <p:cNvPr id="5124" name="Picture 5" descr="Mailm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84238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http://zavoo.narod.ru/fgos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5395913"/>
            <a:ext cx="30781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Деловая игра является сложно устроенным методом обучения и воспитания, поскольку может включать в себя целый комплекс методов активного обучения и воспитания.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286124"/>
            <a:ext cx="2500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357562"/>
            <a:ext cx="45482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1" y="260350"/>
            <a:ext cx="7683528" cy="4525963"/>
          </a:xfrm>
        </p:spPr>
        <p:txBody>
          <a:bodyPr/>
          <a:lstStyle/>
          <a:p>
            <a:pPr fontAlgn="ctr">
              <a:buFontTx/>
              <a:buNone/>
            </a:pPr>
            <a:r>
              <a:rPr lang="ru-RU" dirty="0"/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Педагогическая суть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деловой игры - активизировать мышление,</a:t>
            </a:r>
          </a:p>
          <a:p>
            <a:pPr fontAlgn="ctr"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повысить самостоятельность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учащихся,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внести дух творчества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воспитание.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929066"/>
            <a:ext cx="33337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496"/>
            <a:ext cx="35719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Деловая игра «Сад доброты»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Картинка 56 из 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4724400" cy="4181475"/>
          </a:xfrm>
          <a:prstGeom prst="rect">
            <a:avLst/>
          </a:prstGeom>
          <a:noFill/>
        </p:spPr>
      </p:pic>
      <p:pic>
        <p:nvPicPr>
          <p:cNvPr id="13321" name="Picture 9" descr="Картинка 83 из 48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565400"/>
            <a:ext cx="4572000" cy="429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КЛУМБЫ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98572"/>
            <a:ext cx="6572295" cy="488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ГАЗОНЫ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126</Words>
  <Application>Microsoft Office PowerPoint</Application>
  <PresentationFormat>Экран (4:3)</PresentationFormat>
  <Paragraphs>24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Деловая игра как способ совершенствования личности ребёнка </vt:lpstr>
      <vt:lpstr>                           « Единственный путь, ведущий                            к знанию - это деятельность»                                                                                                                                       Б. Шоу </vt:lpstr>
      <vt:lpstr>Слайд 3</vt:lpstr>
      <vt:lpstr>Слайд 4</vt:lpstr>
      <vt:lpstr>Деловая игра «Сад доброты»</vt:lpstr>
      <vt:lpstr>Слайд 6</vt:lpstr>
      <vt:lpstr>КЛУМБЫ</vt:lpstr>
      <vt:lpstr>ЦВЕТНИКИ</vt:lpstr>
      <vt:lpstr>ГАЗОНЫ</vt:lpstr>
      <vt:lpstr>САДЫ</vt:lpstr>
      <vt:lpstr>Слайд 11</vt:lpstr>
      <vt:lpstr>САД  ДОБРОТЫ</vt:lpstr>
      <vt:lpstr>Слайд 13</vt:lpstr>
      <vt:lpstr>Выбери чувства человека, которые возникают в ответ на доброту</vt:lpstr>
      <vt:lpstr>Добро и зло творить Во власти всех людей. Но зло творится без труда, Добро творить трудней!</vt:lpstr>
      <vt:lpstr>Жизнь дана на добрые дела. Добрые дела красят человека.  </vt:lpstr>
      <vt:lpstr>Использованные материалы: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как способ совершенствования личности ребёнка </dc:title>
  <dc:creator>Admin</dc:creator>
  <cp:lastModifiedBy>Admin</cp:lastModifiedBy>
  <cp:revision>3</cp:revision>
  <dcterms:created xsi:type="dcterms:W3CDTF">2013-04-01T20:33:01Z</dcterms:created>
  <dcterms:modified xsi:type="dcterms:W3CDTF">2014-06-07T12:17:02Z</dcterms:modified>
</cp:coreProperties>
</file>