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7" r:id="rId4"/>
    <p:sldId id="258" r:id="rId5"/>
    <p:sldId id="268" r:id="rId6"/>
    <p:sldId id="263" r:id="rId7"/>
    <p:sldId id="259" r:id="rId8"/>
    <p:sldId id="262" r:id="rId9"/>
    <p:sldId id="264" r:id="rId10"/>
    <p:sldId id="265" r:id="rId11"/>
    <p:sldId id="266" r:id="rId12"/>
    <p:sldId id="267" r:id="rId13"/>
    <p:sldId id="261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Скругленный прямоугольник 10"/>
          <p:cNvGrpSpPr>
            <a:grpSpLocks/>
          </p:cNvGrpSpPr>
          <p:nvPr/>
        </p:nvGrpSpPr>
        <p:grpSpPr bwMode="auto">
          <a:xfrm>
            <a:off x="414338" y="427038"/>
            <a:ext cx="8315325" cy="3121025"/>
            <a:chOff x="261" y="269"/>
            <a:chExt cx="5238" cy="1966"/>
          </a:xfrm>
        </p:grpSpPr>
        <p:pic>
          <p:nvPicPr>
            <p:cNvPr id="7" name="Скругленный прямоугольник 10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1" y="269"/>
              <a:ext cx="5238" cy="1966"/>
            </a:xfrm>
            <a:prstGeom prst="rect">
              <a:avLst/>
            </a:prstGeom>
            <a:noFill/>
          </p:spPr>
        </p:pic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290" y="300"/>
              <a:ext cx="5180" cy="19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</p:grp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B8E98F-5CFF-4229-9A92-FE5E9AD7B2C1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880120E-D347-4940-95FC-BBA2CBE645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03B51-9AF4-4986-8869-5B00AB51B316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B2124-4257-4C2A-9ACC-6E35A0012C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3F51D-9AA4-4F25-A75D-B9F58586C097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C8552-8507-48E8-8ED7-E777AEE00A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7D1B9-65E9-4E65-8691-4BC7E47B2B58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78847-A823-4561-B9E3-F2A458D7C8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Скругленный прямоугольник 10"/>
          <p:cNvGrpSpPr>
            <a:grpSpLocks/>
          </p:cNvGrpSpPr>
          <p:nvPr/>
        </p:nvGrpSpPr>
        <p:grpSpPr bwMode="auto">
          <a:xfrm>
            <a:off x="414338" y="427038"/>
            <a:ext cx="8315325" cy="4352925"/>
            <a:chOff x="261" y="269"/>
            <a:chExt cx="5238" cy="2742"/>
          </a:xfrm>
        </p:grpSpPr>
        <p:pic>
          <p:nvPicPr>
            <p:cNvPr id="6" name="Скругленный прямоугольник 10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1" y="269"/>
              <a:ext cx="5238" cy="2742"/>
            </a:xfrm>
            <a:prstGeom prst="rect">
              <a:avLst/>
            </a:prstGeom>
            <a:noFill/>
          </p:spPr>
        </p:pic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281" y="291"/>
              <a:ext cx="5198" cy="2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1B9D1B-6A72-49BE-9567-1CE15A7BAD5A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3E3E3C-9881-4EDD-A682-84503BE01E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33546-261E-4CAE-A562-58014F9725C5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7061A-7C36-4649-9240-4668C2859E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DCD7D-F637-4E93-9549-3BF20082E1C0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2D78A-86DC-4B07-8A9D-505FCFDF49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F0226-C93E-4704-BE3C-B8F78CCDFAB0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5BACA-C092-4F4A-8192-E1254B7AF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AF716EF-1EC4-43B5-A6E4-B230A03C2C24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882D9D-B45A-41D9-8FCA-55D840D21A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D0F6E-6F4C-4933-8A79-DB75C643C90F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B6312-459B-469D-ADB7-4A7D3FC847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8E74818-88CA-48AF-97BB-6033A904C719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321ABA-FE65-4306-AB65-F8A7E1EBFD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9" name="Скругленный прямоугольник 8"/>
          <p:cNvGrpSpPr>
            <a:grpSpLocks/>
          </p:cNvGrpSpPr>
          <p:nvPr/>
        </p:nvGrpSpPr>
        <p:grpSpPr bwMode="auto">
          <a:xfrm>
            <a:off x="414338" y="427038"/>
            <a:ext cx="8315325" cy="5497512"/>
            <a:chOff x="261" y="269"/>
            <a:chExt cx="5238" cy="3463"/>
          </a:xfrm>
        </p:grpSpPr>
        <p:pic>
          <p:nvPicPr>
            <p:cNvPr id="1027" name="Скругленный прямоугольник 8"/>
            <p:cNvPicPr>
              <a:picLocks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261" y="269"/>
              <a:ext cx="5238" cy="3463"/>
            </a:xfrm>
            <a:prstGeom prst="rect">
              <a:avLst/>
            </a:prstGeom>
            <a:noFill/>
          </p:spPr>
        </p:pic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285" y="295"/>
              <a:ext cx="5190" cy="3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</p:grp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D915672-4961-463E-B502-B911CB28B5C7}" type="datetimeFigureOut">
              <a:rPr lang="ru-RU"/>
              <a:pPr>
                <a:defRPr/>
              </a:pPr>
              <a:t>29.01.2016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C889A1A-B211-45BE-A08F-6C9F112B85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1" r:id="rId2"/>
    <p:sldLayoutId id="2147483723" r:id="rId3"/>
    <p:sldLayoutId id="2147483720" r:id="rId4"/>
    <p:sldLayoutId id="2147483719" r:id="rId5"/>
    <p:sldLayoutId id="2147483718" r:id="rId6"/>
    <p:sldLayoutId id="2147483724" r:id="rId7"/>
    <p:sldLayoutId id="2147483717" r:id="rId8"/>
    <p:sldLayoutId id="2147483725" r:id="rId9"/>
    <p:sldLayoutId id="2147483716" r:id="rId10"/>
    <p:sldLayoutId id="21474837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52BDE0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2BDE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2BDE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2BDE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2BDE0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52BDE0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52BDE0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52BDE0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52BDE0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FF080E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FF080E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FF4D0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mg-fotki.yandex.ru/get/3103/thest0rm.e9/0_1ea4f_ef2cb5bf_XL" TargetMode="External"/><Relationship Id="rId7" Type="http://schemas.openxmlformats.org/officeDocument/2006/relationships/hyperlink" Target="http://www.time66.ru/upload/items/full/33339.jpg" TargetMode="External"/><Relationship Id="rId2" Type="http://schemas.openxmlformats.org/officeDocument/2006/relationships/hyperlink" Target="http://www.annarbor.com/assets/thumbnails_cache/2012/07/19/300w_clock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5153.userapi.com/u138934666/-14/x_0c8fcdb3.jpg" TargetMode="External"/><Relationship Id="rId5" Type="http://schemas.openxmlformats.org/officeDocument/2006/relationships/hyperlink" Target="http://cs304305.userapi.com/u47187/-14/x_817bc2bc.jpg" TargetMode="External"/><Relationship Id="rId4" Type="http://schemas.openxmlformats.org/officeDocument/2006/relationships/hyperlink" Target="http://www.vokrugsveta.ru/img/cmn/2008/03/28/015.gi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 bwMode="auto">
          <a:xfrm>
            <a:off x="684213" y="3357563"/>
            <a:ext cx="8183562" cy="676275"/>
          </a:xfrm>
        </p:spPr>
        <p:txBody>
          <a:bodyPr wrap="square" tIns="45720" rIns="9144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000" b="1" i="1" smtClean="0">
                <a:solidFill>
                  <a:srgbClr val="C00000"/>
                </a:solidFill>
              </a:rPr>
              <a:t>T I M E </a:t>
            </a:r>
            <a:endParaRPr lang="ru-RU" sz="4000" b="1" i="1" smtClean="0">
              <a:solidFill>
                <a:srgbClr val="C00000"/>
              </a:solidFill>
            </a:endParaRPr>
          </a:p>
        </p:txBody>
      </p:sp>
      <p:pic>
        <p:nvPicPr>
          <p:cNvPr id="6147" name="Picture 4" descr="http://t2.gstatic.com/images?q=tbn:ANd9GcSq7Tb6HJ8O5NyZsxZS9iGgrdp1CDZSQTlZxHc6Zah5glMIRnLJ4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908050"/>
            <a:ext cx="21336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 descr="http://t1.gstatic.com/images?q=tbn:ANd9GcS2SR8SAOn2F_1xOQ3DpXA_lyCWPABbJtMQEcfTOtulMdwwhXB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3938" y="908050"/>
            <a:ext cx="234315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8" descr="http://t0.gstatic.com/images?q=tbn:ANd9GcSBg-DuX4h6MFaZgvozFJheKk5Zp9ndBc-JKz5xh1u-JDh4wq0b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1550" y="4005263"/>
            <a:ext cx="229552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0" descr="http://t0.gstatic.com/images?q=tbn:ANd9GcS2M-kFLN2RU4WB6Y2B2CCZ9x1qHERuXBk55Dmp_zy5h9Jrh_b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00788" y="836613"/>
            <a:ext cx="21717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t0.gstatic.com/images?q=tbn:ANd9GcT9zKeC3yVSG8ubqyRPcJbzu8-7o0MP46VWxSnRkcqRjR3xH7ymF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642938"/>
            <a:ext cx="4643438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What time is it now?</a:t>
            </a:r>
            <a:r>
              <a:rPr lang="en-US" dirty="0" smtClean="0">
                <a:solidFill>
                  <a:srgbClr val="FF0000"/>
                </a:solidFill>
              </a:rPr>
              <a:t> It’s…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What time is it now? </a:t>
            </a:r>
            <a:r>
              <a:rPr lang="en-US" dirty="0" smtClean="0">
                <a:solidFill>
                  <a:srgbClr val="FF0000"/>
                </a:solidFill>
              </a:rPr>
              <a:t>It’s…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3554" name="Picture 2" descr="http://t3.gstatic.com/images?q=tbn:ANd9GcTTxzk2xu2EbnTYynl7FS4kA4maUq0IHErSF8OmzToxfKutVKj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38" y="1071563"/>
            <a:ext cx="4213225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What time is it now? </a:t>
            </a:r>
            <a:r>
              <a:rPr lang="en-US" dirty="0" smtClean="0">
                <a:solidFill>
                  <a:srgbClr val="C00000"/>
                </a:solidFill>
              </a:rPr>
              <a:t>It’s…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36866" name="Picture 2" descr="http://t1.gstatic.com/images?q=tbn:ANd9GcTHUiePLt1IgBex-sPPrRm78L18gj7wCxQdgxMSyBqSV2_22QQ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714375"/>
            <a:ext cx="4214813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t1.gstatic.com/images?q=tbn:ANd9GcTGa8sOW7VTi4PTrKgzsFRJf6Vjz32Jy9kaxcZ3OaQFLgjKmHw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620713"/>
            <a:ext cx="4883150" cy="364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8313" y="4437063"/>
            <a:ext cx="8183562" cy="10001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What time is it now?</a:t>
            </a:r>
            <a:r>
              <a:rPr lang="en-US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br>
              <a:rPr lang="en-US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It’s half past 12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 bwMode="auto">
          <a:xfrm>
            <a:off x="468313" y="476250"/>
            <a:ext cx="8183562" cy="523875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US" sz="4000" smtClean="0">
                <a:solidFill>
                  <a:srgbClr val="FF0000"/>
                </a:solidFill>
                <a:effectLst/>
                <a:latin typeface="Arial" charset="0"/>
              </a:rPr>
              <a:t>Referances:</a:t>
            </a:r>
            <a:endParaRPr lang="ru-RU" sz="4000" smtClean="0"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468313" y="1428750"/>
            <a:ext cx="8183562" cy="5286375"/>
          </a:xfrm>
        </p:spPr>
        <p:txBody>
          <a:bodyPr/>
          <a:lstStyle/>
          <a:p>
            <a:pPr eaLnBrk="1" hangingPunct="1"/>
            <a:r>
              <a:rPr lang="en-US" sz="2400" smtClean="0">
                <a:hlinkClick r:id="rId2"/>
              </a:rPr>
              <a:t>http://www.annarbor.com/assets/thumbnails_cache/2012/07/19/300w_clock.jpg</a:t>
            </a:r>
            <a:endParaRPr lang="ru-RU" sz="2400" smtClean="0"/>
          </a:p>
          <a:p>
            <a:pPr eaLnBrk="1" hangingPunct="1"/>
            <a:r>
              <a:rPr lang="en-US" sz="2400" smtClean="0">
                <a:hlinkClick r:id="rId3"/>
              </a:rPr>
              <a:t>http://img-fotki.yandex.ru/get/3103/thest0rm.e9/0_1ea4f_ef2cb5bf_XL</a:t>
            </a:r>
            <a:endParaRPr lang="ru-RU" sz="2400" smtClean="0"/>
          </a:p>
          <a:p>
            <a:pPr eaLnBrk="1" hangingPunct="1"/>
            <a:r>
              <a:rPr lang="en-US" sz="2400" smtClean="0">
                <a:hlinkClick r:id="rId4"/>
              </a:rPr>
              <a:t>http://www.vokrugsveta.ru/img/cmn/2008/03/28/015.gif</a:t>
            </a:r>
            <a:endParaRPr lang="ru-RU" sz="2400" smtClean="0"/>
          </a:p>
          <a:p>
            <a:pPr eaLnBrk="1" hangingPunct="1"/>
            <a:r>
              <a:rPr lang="en-US" sz="2400" smtClean="0">
                <a:hlinkClick r:id="rId5"/>
              </a:rPr>
              <a:t>http://cs304305.userapi.com/u47187/-14/x_817bc2bc.jpg</a:t>
            </a:r>
            <a:endParaRPr lang="ru-RU" sz="2400" smtClean="0"/>
          </a:p>
          <a:p>
            <a:pPr eaLnBrk="1" hangingPunct="1"/>
            <a:r>
              <a:rPr lang="en-US" sz="2400" smtClean="0">
                <a:hlinkClick r:id="rId6"/>
              </a:rPr>
              <a:t>http://cs5153.userapi.com/u138934666/-14/x_0c8fcdb3.jpg</a:t>
            </a:r>
            <a:endParaRPr lang="ru-RU" sz="2400" smtClean="0"/>
          </a:p>
          <a:p>
            <a:pPr eaLnBrk="1" hangingPunct="1"/>
            <a:r>
              <a:rPr lang="en-US" sz="2400" smtClean="0">
                <a:hlinkClick r:id="rId7"/>
              </a:rPr>
              <a:t>http://www.time66.ru/upload/items/full/33339.jpg</a:t>
            </a:r>
            <a:endParaRPr lang="ru-RU" sz="2400" smtClean="0"/>
          </a:p>
          <a:p>
            <a:pPr eaLnBrk="1" hangingPunct="1"/>
            <a:endParaRPr lang="ru-RU" sz="2400" smtClean="0"/>
          </a:p>
          <a:p>
            <a:pPr eaLnBrk="1" hangingPunct="1"/>
            <a:endParaRPr lang="ru-RU" sz="2400" smtClean="0"/>
          </a:p>
          <a:p>
            <a:pPr eaLnBrk="1" hangingPunct="1"/>
            <a:endParaRPr lang="ru-RU" sz="2400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642938" y="1000125"/>
            <a:ext cx="13827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Pictures</a:t>
            </a:r>
            <a:r>
              <a:rPr lang="ru-RU" sz="2400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t1.gstatic.com/images?q=tbn:ANd9GcQqlMvK9L7yHkDw_xGoalLeFxCkYaay78gAPFejpOJztInITkch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4438" y="620713"/>
            <a:ext cx="3786187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68313" y="4581525"/>
            <a:ext cx="8183562" cy="105251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What time is it now? 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It’s 6 o’clock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t3.gstatic.com/images?q=tbn:ANd9GcR5lwCIBbMkwvnBruQpHbwnWBxQ-HOPR8DkFDnWbS_qgjJ5zqH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63" y="571500"/>
            <a:ext cx="4170362" cy="422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What time is it now? 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It’s 9 (minutes) past 10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t0.gstatic.com/images?q=tbn:ANd9GcRpjz6uwK05pQDcsoXe8Nl2Ch9G7iKCmgihL31bkHGLdUJdll3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50" y="571500"/>
            <a:ext cx="4714875" cy="469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What time is it now? </a:t>
            </a:r>
            <a:r>
              <a:rPr lang="en-US" dirty="0" smtClean="0">
                <a:solidFill>
                  <a:srgbClr val="FF0000"/>
                </a:solidFill>
              </a:rPr>
              <a:t>It’s…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t1.gstatic.com/images?q=tbn:ANd9GcSrWRXIcc_jUr5yBW77khm7mpJQhVbVNIV9dt7IEIBheVAAcxivW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642938"/>
            <a:ext cx="4500563" cy="440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What time is it now? </a:t>
            </a:r>
            <a:r>
              <a:rPr lang="en-US" dirty="0" smtClean="0">
                <a:solidFill>
                  <a:srgbClr val="FF0000"/>
                </a:solidFill>
              </a:rPr>
              <a:t>It’s…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t0.gstatic.com/images?q=tbn:ANd9GcQiJ2ef2Zg-jzIHWDtA0ByHGsEYTlT9lemi93bReRf6H3DSdRLHt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642938"/>
            <a:ext cx="4425950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What time is it now? </a:t>
            </a:r>
            <a:r>
              <a:rPr lang="en-US" dirty="0" smtClean="0">
                <a:solidFill>
                  <a:srgbClr val="FF0000"/>
                </a:solidFill>
              </a:rPr>
              <a:t>It’s …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t3.gstatic.com/images?q=tbn:ANd9GcQUo8TYre62h4LfJ6ZaeMvXL2L1Mluzf6-F868kXia192RJJNnpd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38" y="500063"/>
            <a:ext cx="4378325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What time is it now?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It’s 10 (minutes) to 2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t0.gstatic.com/images?q=tbn:ANd9GcTjcRlXxZxl_L3ZSqNYd7KwMRJIo-nsQc9ekA0KegjV684iFD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642938"/>
            <a:ext cx="4572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What time is it now? </a:t>
            </a:r>
            <a:r>
              <a:rPr lang="en-US" dirty="0" smtClean="0">
                <a:solidFill>
                  <a:srgbClr val="FF0000"/>
                </a:solidFill>
              </a:rPr>
              <a:t>It’s…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t3.gstatic.com/images?q=tbn:ANd9GcQ2__MX5XUVO4_42i_t7A_QOkyPPMby46rtoxglpKmhETU370k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63" y="714375"/>
            <a:ext cx="3505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</a:rPr>
              <a:t>What time is it now? </a:t>
            </a:r>
            <a:r>
              <a:rPr lang="en-US" dirty="0" smtClean="0">
                <a:solidFill>
                  <a:srgbClr val="FF0000"/>
                </a:solidFill>
              </a:rPr>
              <a:t>It’s…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109</TotalTime>
  <Words>118</Words>
  <Application>Microsoft Office PowerPoint</Application>
  <PresentationFormat>Экран (4:3)</PresentationFormat>
  <Paragraphs>25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Verdana</vt:lpstr>
      <vt:lpstr>Wingdings 2</vt:lpstr>
      <vt:lpstr>Calibri</vt:lpstr>
      <vt:lpstr>Аспект</vt:lpstr>
      <vt:lpstr>T I M E </vt:lpstr>
      <vt:lpstr>What time is it now?  It’s 6 o’clock</vt:lpstr>
      <vt:lpstr>What time is it now?  It’s 9 (minutes) past 10</vt:lpstr>
      <vt:lpstr>What time is it now? It’s…</vt:lpstr>
      <vt:lpstr>What time is it now? It’s…</vt:lpstr>
      <vt:lpstr>What time is it now? It’s …</vt:lpstr>
      <vt:lpstr>What time is it now? It’s 10 (minutes) to 2</vt:lpstr>
      <vt:lpstr>What time is it now? It’s…</vt:lpstr>
      <vt:lpstr>What time is it now? It’s…</vt:lpstr>
      <vt:lpstr>What time is it now? It’s…</vt:lpstr>
      <vt:lpstr>What time is it now? It’s…</vt:lpstr>
      <vt:lpstr>What time is it now? It’s…</vt:lpstr>
      <vt:lpstr>What time is it now?  It’s half past 12</vt:lpstr>
      <vt:lpstr>Referances: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time is it now?</dc:title>
  <dc:creator>Татьяна</dc:creator>
  <cp:lastModifiedBy>Виктор</cp:lastModifiedBy>
  <cp:revision>16</cp:revision>
  <dcterms:created xsi:type="dcterms:W3CDTF">2011-01-13T15:41:22Z</dcterms:created>
  <dcterms:modified xsi:type="dcterms:W3CDTF">2016-01-29T03:54:10Z</dcterms:modified>
</cp:coreProperties>
</file>