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1) Представить в виде обыкновенной дроби:</a:t>
                </a:r>
              </a:p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r>
                      <a:rPr lang="ru-RU" sz="4400" b="0" i="1" smtClean="0">
                        <a:latin typeface="Cambria Math"/>
                        <a:cs typeface="Times New Roman" pitchFamily="18" charset="0"/>
                      </a:rPr>
                      <m:t>3</m:t>
                    </m:r>
                    <m:f>
                      <m:fPr>
                        <m:ctrlP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        б) 40%</a:t>
                </a:r>
              </a:p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2) Упростить: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44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endParaRPr lang="en-US" sz="4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2963" t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38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Как называется такое выражение:</a:t>
                </a:r>
                <a:endParaRPr lang="ru-RU" sz="4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4400" i="1">
                              <a:latin typeface="Cambria Math"/>
                              <a:cs typeface="Times New Roman" pitchFamily="18" charset="0"/>
                            </a:rPr>
                            <m:t>0,2⋅7</m:t>
                          </m:r>
                          <m:f>
                            <m:fPr>
                              <m:ctrlPr>
                                <a:rPr lang="ru-RU" sz="4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4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4400" i="1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4400" i="1">
                              <a:latin typeface="Cambria Math"/>
                              <a:cs typeface="Times New Roman" pitchFamily="18" charset="0"/>
                            </a:rPr>
                            <m:t>+9</m:t>
                          </m:r>
                          <m:f>
                            <m:fPr>
                              <m:ctrlPr>
                                <a:rPr lang="ru-RU" sz="4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44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4400" i="1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ru-RU" sz="4400" i="1">
                              <a:latin typeface="Cambria Math"/>
                              <a:cs typeface="Times New Roman" pitchFamily="18" charset="0"/>
                            </a:rPr>
                            <m:t>1,4+0,6</m:t>
                          </m:r>
                        </m:den>
                      </m:f>
                    </m:oMath>
                  </m:oMathPara>
                </a14:m>
                <a:endParaRPr lang="ru-RU" sz="4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Определите порядок действий и вычислите.</a:t>
                </a:r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44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4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2963" t="-3158" r="-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45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3)</a:t>
                </a: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В первый час автобус прошел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 всего пути, во второй час 0,4 стального пути, а в третий час автобус прошел остальной путь. Сколько км автобус прошел в третий час, если длина всего пути 108 км?</a:t>
                </a:r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2963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45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4) Вычислите:</a:t>
                </a:r>
              </a:p>
              <a:p>
                <a:pPr marL="742950" indent="-742950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40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0" smtClean="0">
                            <a:latin typeface="Cambria Math"/>
                            <a:cs typeface="Times New Roman" pitchFamily="18" charset="0"/>
                          </a:rPr>
                          <m:t>4,2</m:t>
                        </m:r>
                      </m:num>
                      <m:den>
                        <m:r>
                          <a:rPr lang="ru-RU" sz="4400" b="0" i="0" smtClean="0">
                            <a:latin typeface="Cambria Math"/>
                            <a:cs typeface="Times New Roman" pitchFamily="18" charset="0"/>
                          </a:rPr>
                          <m:t>6,3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;         б.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ru-RU" sz="4400" b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ru-RU" sz="4400" b="0" i="0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4400" b="0" i="0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ru-RU" sz="4400" b="0" i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ru-RU" sz="4400" b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ru-RU" sz="4400" b="0" i="0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4400" b="0" i="0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;         в.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0" smtClean="0">
                            <a:latin typeface="Cambria Math"/>
                            <a:cs typeface="Times New Roman" pitchFamily="18" charset="0"/>
                          </a:rPr>
                          <m:t>7,5⋅1,8⋅4,8</m:t>
                        </m:r>
                      </m:num>
                      <m:den>
                        <m:r>
                          <a:rPr lang="ru-RU" sz="4400" b="0" i="0" smtClean="0">
                            <a:latin typeface="Cambria Math"/>
                            <a:cs typeface="Times New Roman" pitchFamily="18" charset="0"/>
                          </a:rPr>
                          <m:t>3,6⋅9,6⋅2,5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г.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1,2⋅2,25⋅0,15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0,9⋅1,5⋅4,2</m:t>
                        </m:r>
                      </m:den>
                    </m:f>
                  </m:oMath>
                </a14:m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2963" t="-2000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45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5) По плану бригада должна отремонтировать за месяц 25% дороги между двумя поселками. За 1 – ую неделю отремонтировали 2 км 100 м дороги, что составило 30% месячного плана. Какова длина всей дороги между поселками?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5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6) Решить уравнение:</a:t>
                </a:r>
              </a:p>
              <a:p>
                <a:pPr marL="742950" indent="-74295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4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ru-RU" sz="4400" b="0" i="1" smtClean="0">
                                <a:latin typeface="Cambria Math"/>
                                <a:cs typeface="Times New Roman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sz="4400" b="0" i="1" smtClean="0">
                                <a:latin typeface="Cambria Math"/>
                                <a:cs typeface="Times New Roman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ru-RU" sz="44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ru-RU" sz="4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2963" t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45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Д\з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53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241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11</cp:revision>
  <dcterms:created xsi:type="dcterms:W3CDTF">2013-12-09T00:18:59Z</dcterms:created>
  <dcterms:modified xsi:type="dcterms:W3CDTF">2013-12-09T00:58:11Z</dcterms:modified>
</cp:coreProperties>
</file>