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59" r:id="rId7"/>
    <p:sldId id="260" r:id="rId8"/>
    <p:sldId id="261" r:id="rId9"/>
    <p:sldId id="264" r:id="rId10"/>
    <p:sldId id="273" r:id="rId11"/>
    <p:sldId id="274" r:id="rId12"/>
    <p:sldId id="275" r:id="rId13"/>
    <p:sldId id="265" r:id="rId14"/>
    <p:sldId id="266" r:id="rId15"/>
    <p:sldId id="272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66"/>
    <a:srgbClr val="FFFF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2598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36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Неврев</a:t>
            </a:r>
            <a:r>
              <a:rPr lang="ru-RU" dirty="0" smtClean="0"/>
              <a:t> 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1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Неврев</a:t>
            </a:r>
            <a:r>
              <a:rPr lang="ru-RU" smtClean="0"/>
              <a:t> 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7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Боровиковский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7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Митрохин</a:t>
            </a:r>
            <a:r>
              <a:rPr lang="ru-RU" baseline="0" dirty="0" smtClean="0"/>
              <a:t> 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9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1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А.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Корзухин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7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И. Владимиров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Корзухин</a:t>
            </a:r>
            <a:r>
              <a:rPr lang="ru-RU" dirty="0" smtClean="0"/>
              <a:t> 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94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Неврев</a:t>
            </a:r>
            <a:r>
              <a:rPr lang="ru-RU" dirty="0" smtClean="0"/>
              <a:t> 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675456"/>
            <a:ext cx="7851648" cy="18288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Бытовая живопись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28</a:t>
            </a: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Users\SONYA\Desktop\презентации\картинки\28\73441373_VOSPITAN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08" y="1303432"/>
            <a:ext cx="4989934" cy="38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картинки\28\956671d9a0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8" y="476424"/>
            <a:ext cx="4295800" cy="322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NYA\Desktop\презентации\картинки\28\516779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2776538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NYA\Desktop\презентации\картинки\28\45481094_barsch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51622"/>
            <a:ext cx="3597066" cy="28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ONYA\Desktop\презентации\картинки\28\99158ee7aae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88" y="3805660"/>
            <a:ext cx="3576839" cy="29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188640"/>
            <a:ext cx="7772400" cy="9361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8194" name="Picture 2" descr="C:\Users\SONYA\Desktop\презентации\картинки\28\956671d9a0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55" y="1219200"/>
            <a:ext cx="7000794" cy="526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0352" y="188640"/>
            <a:ext cx="7772400" cy="936104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9218" name="Picture 2" descr="C:\Users\SONYA\Desktop\презентации\картинки\28\516779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79480"/>
            <a:ext cx="47445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ONYA\Desktop\презентации\картинки\28\45481094_bars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572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ONYA\Desktop\презентации\картинки\28\99158ee7aa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5792"/>
            <a:ext cx="6484997" cy="529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80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0066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0066"/>
                </a:solidFill>
              </a:rPr>
              <a:t>?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8488" y="1988840"/>
            <a:ext cx="7416824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Принести альбом, карандаш, гуашь, кисти № 2, 4, палитру, Рабочую тетрадь, лист в клетку, кальку, тонированный лист песочного цвета.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По </a:t>
            </a:r>
            <a:r>
              <a:rPr lang="ru-RU" sz="2800" dirty="0">
                <a:solidFill>
                  <a:srgbClr val="000066"/>
                </a:solidFill>
              </a:rPr>
              <a:t>желанию выполнить дома рисунок в бытовом жанре, использовать любые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ONYA\Desktop\презентации\картинки\28\pi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704"/>
            <a:ext cx="4680520" cy="58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76056" y="1176968"/>
            <a:ext cx="3960797" cy="2113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1176968"/>
            <a:ext cx="3960797" cy="2113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4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81017" cy="504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26871" y="69568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6871" y="69568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150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62533" y="1166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2532" y="1166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289618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SONYA\Desktop\презентации\картинки\28\14f98ad1e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88" y="1844824"/>
            <a:ext cx="6472848" cy="48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88335" y="22843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произведения и определите, к какому жанру они относятся.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8335" y="208192"/>
            <a:ext cx="7713065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Что здесь изображено?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134064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1044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484784"/>
            <a:ext cx="6624736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называется жанр, который посвящён изображению сцен из жизни людей?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8\na-uroke-gramoti-u-dyachka.-1913-artf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74" y="1819801"/>
            <a:ext cx="6078210" cy="443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1" y="110952"/>
            <a:ext cx="7947246" cy="1589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Рассмотрите картину, название работы и определите, в какое время происходила данная сцена? Свой ответ поясните.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1" y="110952"/>
            <a:ext cx="7947246" cy="15898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вы думаете, о чём думает каждый из персонажей сюжета?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27547" y="6256894"/>
            <a:ext cx="8568952" cy="601106"/>
          </a:xfrm>
          <a:prstGeom prst="wedgeRoundRectCallout">
            <a:avLst>
              <a:gd name="adj1" fmla="val -20833"/>
              <a:gd name="adj2" fmla="val 4814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И. Владимиров «На уроке грамоты у дьячка»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484784"/>
            <a:ext cx="7200800" cy="4392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</a:rPr>
              <a:t>     Картины</a:t>
            </a:r>
            <a:r>
              <a:rPr lang="ru-RU" sz="2800" dirty="0">
                <a:solidFill>
                  <a:srgbClr val="000066"/>
                </a:solidFill>
              </a:rPr>
              <a:t>, которые посвящены ежедневной жизни людей, всегда интересно рассматривать. Картины, рассказывающие о повседневной жизни людей, об их труде, отдыхе, дружеских встречах, относят к </a:t>
            </a:r>
            <a:r>
              <a:rPr lang="ru-RU" sz="2800" b="1" dirty="0">
                <a:solidFill>
                  <a:srgbClr val="000066"/>
                </a:solidFill>
              </a:rPr>
              <a:t>бытовому жанру</a:t>
            </a:r>
            <a:r>
              <a:rPr lang="ru-RU" sz="2800" dirty="0">
                <a:solidFill>
                  <a:srgbClr val="000066"/>
                </a:solidFill>
              </a:rPr>
              <a:t>. Название произошло от слова </a:t>
            </a:r>
            <a:r>
              <a:rPr lang="ru-RU" sz="2800" b="1" dirty="0">
                <a:solidFill>
                  <a:srgbClr val="000066"/>
                </a:solidFill>
              </a:rPr>
              <a:t>быт</a:t>
            </a:r>
            <a:r>
              <a:rPr lang="ru-RU" sz="2800" dirty="0">
                <a:solidFill>
                  <a:srgbClr val="000066"/>
                </a:solidFill>
              </a:rPr>
              <a:t>, что означает уклад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1624" y="1772816"/>
            <a:ext cx="6624736" cy="2952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называется жанр, который посвящён изображению сцен из жизни людей?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329</Words>
  <Application>Microsoft Office PowerPoint</Application>
  <PresentationFormat>Экран (4:3)</PresentationFormat>
  <Paragraphs>60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Бытовая живопись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Формулирование проблемы</vt:lpstr>
      <vt:lpstr>Презентация PowerPoint</vt:lpstr>
      <vt:lpstr>Поиск решения проблемы</vt:lpstr>
      <vt:lpstr>Выражение решения проблемы</vt:lpstr>
      <vt:lpstr>Презентация PowerPoint</vt:lpstr>
      <vt:lpstr>Презентация PowerPoint</vt:lpstr>
      <vt:lpstr>Презентация PowerPoint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17</cp:revision>
  <dcterms:created xsi:type="dcterms:W3CDTF">2012-09-17T15:13:52Z</dcterms:created>
  <dcterms:modified xsi:type="dcterms:W3CDTF">2016-01-29T16:50:45Z</dcterms:modified>
</cp:coreProperties>
</file>