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72" r:id="rId10"/>
    <p:sldId id="269" r:id="rId11"/>
    <p:sldId id="264" r:id="rId12"/>
    <p:sldId id="265" r:id="rId13"/>
    <p:sldId id="266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66"/>
    <a:srgbClr val="000066"/>
    <a:srgbClr val="FFCC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3018" y="-15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Художник Леонид Афремов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3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Павел Кузнецов «Натюрморт», «Весна в Крыму»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7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М. Волошин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931" y="-60344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5000" dirty="0">
                <a:effectLst/>
              </a:rPr>
              <a:t>Колорит – душа живописи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483" y="5536684"/>
            <a:ext cx="7854696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66"/>
                </a:solidFill>
              </a:rPr>
              <a:t>Изобразительное искусство, 2 класс</a:t>
            </a:r>
          </a:p>
          <a:p>
            <a:r>
              <a:rPr lang="ru-RU" sz="1800" dirty="0" smtClean="0">
                <a:solidFill>
                  <a:srgbClr val="000066"/>
                </a:solidFill>
              </a:rPr>
              <a:t>Урок 27</a:t>
            </a:r>
            <a:endParaRPr lang="ru-RU" sz="1800" dirty="0">
              <a:solidFill>
                <a:srgbClr val="000066"/>
              </a:solidFill>
            </a:endParaRPr>
          </a:p>
        </p:txBody>
      </p:sp>
      <p:pic>
        <p:nvPicPr>
          <p:cNvPr id="1026" name="Picture 2" descr="C:\Users\SONYA\Desktop\презентации\картинки\27\leonid-afremov-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79716"/>
            <a:ext cx="5479735" cy="40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ov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0352" y="260648"/>
            <a:ext cx="7772400" cy="79208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pic>
        <p:nvPicPr>
          <p:cNvPr id="3074" name="Picture 2" descr="C:\Users\SONYA\Desktop\презентации\картинки\27\0_2b7ae_9778b8c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0" y="1844824"/>
            <a:ext cx="7620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0"/>
            <a:ext cx="8496944" cy="16482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Обратите внимание на картину М. Волошина. Какую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особенность колорита вы замечаете?</a:t>
            </a:r>
          </a:p>
        </p:txBody>
      </p:sp>
    </p:spTree>
    <p:extLst>
      <p:ext uri="{BB962C8B-B14F-4D97-AF65-F5344CB8AC3E}">
        <p14:creationId xmlns:p14="http://schemas.microsoft.com/office/powerpoint/2010/main" val="30423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88840"/>
            <a:ext cx="7416824" cy="3024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 художникам удаётся передавать прохладу или тепло в своих произведениях?</a:t>
            </a: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ONYA\Desktop\презентации\картинки\27\Снимокшг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39" y="1268759"/>
            <a:ext cx="4963225" cy="54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520" y="-1"/>
            <a:ext cx="8712968" cy="1268759"/>
          </a:xfrm>
          <a:prstGeom prst="wedgeRoundRectCallout">
            <a:avLst>
              <a:gd name="adj1" fmla="val -20564"/>
              <a:gd name="adj2" fmla="val 6742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Выполните рисунок рыбки в теплом или холодном колорите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ONYA\Desktop\презентации\картинки\27\Снимокцй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0238" y="956662"/>
            <a:ext cx="5541642" cy="587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640960" cy="525658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pPr algn="just"/>
            <a:r>
              <a:rPr lang="ru-RU" sz="32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pPr algn="just"/>
            <a:r>
              <a:rPr lang="ru-RU" sz="3200" b="1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pPr algn="just"/>
            <a:r>
              <a:rPr lang="ru-RU" sz="3200" b="1" dirty="0">
                <a:solidFill>
                  <a:srgbClr val="006600"/>
                </a:solidFill>
              </a:rPr>
              <a:t>– Ты выполнил работу самостоятельно или с помощью? С чьей? 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– Как бы ты оценил свою работу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844824"/>
            <a:ext cx="7128792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Принести альбом, карандаш, гуашь, кисти № 2, 6, Рабочую тетрадь.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si\Downloads\близне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46858"/>
            <a:ext cx="8068765" cy="58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476672"/>
            <a:ext cx="6877272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66"/>
                </a:solidFill>
              </a:rPr>
              <a:t>Как </a:t>
            </a:r>
            <a:r>
              <a:rPr lang="ru-RU" sz="3600" dirty="0">
                <a:solidFill>
                  <a:srgbClr val="000066"/>
                </a:solidFill>
              </a:rPr>
              <a:t>художнику удалось разрешить спор двух братьев</a:t>
            </a:r>
            <a:r>
              <a:rPr lang="ru-RU" sz="3600" dirty="0" smtClean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541672"/>
            <a:ext cx="689908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66"/>
                </a:solidFill>
              </a:rPr>
              <a:t>Как </a:t>
            </a:r>
            <a:r>
              <a:rPr lang="ru-RU" sz="4000" dirty="0">
                <a:solidFill>
                  <a:srgbClr val="000066"/>
                </a:solidFill>
              </a:rPr>
              <a:t>вы думаете, эти картины были одинаковые</a:t>
            </a:r>
            <a:r>
              <a:rPr lang="ru-RU" sz="4000" dirty="0" smtClean="0">
                <a:solidFill>
                  <a:srgbClr val="000066"/>
                </a:solidFill>
              </a:rPr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2880" y="4653136"/>
            <a:ext cx="689908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66"/>
                </a:solidFill>
              </a:rPr>
              <a:t>Что </a:t>
            </a:r>
            <a:r>
              <a:rPr lang="ru-RU" sz="3600" dirty="0">
                <a:solidFill>
                  <a:srgbClr val="000066"/>
                </a:solidFill>
              </a:rPr>
              <a:t>удалось передать художнику в одной и другой картинах?</a:t>
            </a:r>
          </a:p>
        </p:txBody>
      </p:sp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680520"/>
          </a:xfrm>
        </p:spPr>
        <p:txBody>
          <a:bodyPr>
            <a:normAutofit lnSpcReduction="10000"/>
          </a:bodyPr>
          <a:lstStyle/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738040"/>
            <a:ext cx="7416824" cy="3024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 художникам удаётся передавать прохладу или тепло в своих произведениях?</a:t>
            </a: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ONYA\Desktop\презентации\картинки\27\posterlux-russian_art_800_1917-art_6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" y="1908344"/>
            <a:ext cx="4626743" cy="46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A\Desktop\презентации\картинки\27\kuznecov-pavel-varfolomeevic-18781968--19-vesna_v_krim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21" y="1908344"/>
            <a:ext cx="4309645" cy="46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31704" y="332656"/>
            <a:ext cx="784887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Чем отличаются эти картины?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1704" y="336288"/>
            <a:ext cx="784887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А теперь скажите, от какой картины веет теплом, а от какой – прохладой?</a:t>
            </a: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Работаем с текстом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8218112" cy="4680520"/>
          </a:xfrm>
        </p:spPr>
        <p:txBody>
          <a:bodyPr/>
          <a:lstStyle/>
          <a:p>
            <a:pPr algn="just"/>
            <a:r>
              <a:rPr lang="ru-RU" sz="4000" b="1" i="1" dirty="0">
                <a:solidFill>
                  <a:srgbClr val="FFFF66"/>
                </a:solidFill>
              </a:rPr>
              <a:t>До </a:t>
            </a:r>
            <a:r>
              <a:rPr lang="ru-RU" sz="4000" b="1" i="1" dirty="0" smtClean="0">
                <a:solidFill>
                  <a:srgbClr val="FFFF66"/>
                </a:solidFill>
              </a:rPr>
              <a:t>чтения:</a:t>
            </a:r>
            <a:endParaRPr lang="ru-RU" sz="4000" b="1" dirty="0">
              <a:solidFill>
                <a:srgbClr val="FFFF66"/>
              </a:solidFill>
            </a:endParaRPr>
          </a:p>
          <a:p>
            <a:pPr algn="just"/>
            <a:r>
              <a:rPr lang="ru-RU" sz="4000" b="1" dirty="0">
                <a:solidFill>
                  <a:srgbClr val="002060"/>
                </a:solidFill>
              </a:rPr>
              <a:t>– Прочитайте заголовок текста, выделенные слова и скажите, о чём будет текст?</a:t>
            </a:r>
          </a:p>
          <a:p>
            <a:pPr algn="just"/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– Предположите, что такое </a:t>
            </a:r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</a:rPr>
              <a:t>колорит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9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Колорит – душа живописи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568952" cy="554461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    </a:t>
            </a:r>
            <a:r>
              <a:rPr lang="ru-RU" sz="3200" dirty="0" smtClean="0">
                <a:solidFill>
                  <a:schemeClr val="bg1"/>
                </a:solidFill>
              </a:rPr>
              <a:t>Слово </a:t>
            </a:r>
            <a:r>
              <a:rPr lang="ru-RU" sz="3200" b="1" dirty="0" smtClean="0">
                <a:solidFill>
                  <a:schemeClr val="bg1"/>
                </a:solidFill>
              </a:rPr>
              <a:t>колорит</a:t>
            </a:r>
            <a:r>
              <a:rPr lang="ru-RU" sz="3200" dirty="0" smtClean="0">
                <a:solidFill>
                  <a:schemeClr val="bg1"/>
                </a:solidFill>
              </a:rPr>
              <a:t> произошло от латинского слова «</a:t>
            </a:r>
            <a:r>
              <a:rPr lang="en-US" sz="3200" dirty="0" smtClean="0">
                <a:solidFill>
                  <a:schemeClr val="bg1"/>
                </a:solidFill>
              </a:rPr>
              <a:t>color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- «цвет». Обозначает оно </a:t>
            </a:r>
            <a:r>
              <a:rPr lang="ru-RU" sz="3200" b="1" dirty="0" smtClean="0">
                <a:solidFill>
                  <a:schemeClr val="bg1"/>
                </a:solidFill>
              </a:rPr>
              <a:t>соотношение цветов </a:t>
            </a:r>
            <a:r>
              <a:rPr lang="ru-RU" sz="3200" dirty="0" smtClean="0">
                <a:solidFill>
                  <a:schemeClr val="bg1"/>
                </a:solidFill>
              </a:rPr>
              <a:t>в картине – самое главное в живописном произведении. Ведь, как ты уже знаешь, именно в соотношении цветов скрыта тайна воздействия живописи на зрителя.</a:t>
            </a:r>
          </a:p>
          <a:p>
            <a:pPr algn="just"/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Колорит может быть </a:t>
            </a:r>
            <a:r>
              <a:rPr lang="ru-RU" sz="3200" b="1" dirty="0" smtClean="0">
                <a:solidFill>
                  <a:schemeClr val="bg1"/>
                </a:solidFill>
              </a:rPr>
              <a:t>теплым </a:t>
            </a:r>
            <a:r>
              <a:rPr lang="ru-RU" sz="3200" dirty="0" smtClean="0">
                <a:solidFill>
                  <a:schemeClr val="bg1"/>
                </a:solidFill>
              </a:rPr>
              <a:t>(если картина написана в теплых тонах) или </a:t>
            </a:r>
            <a:r>
              <a:rPr lang="ru-RU" sz="3200" b="1" dirty="0" smtClean="0">
                <a:solidFill>
                  <a:schemeClr val="bg1"/>
                </a:solidFill>
              </a:rPr>
              <a:t>холодным</a:t>
            </a:r>
            <a:r>
              <a:rPr lang="ru-RU" sz="3200" dirty="0" smtClean="0">
                <a:solidFill>
                  <a:schemeClr val="bg1"/>
                </a:solidFill>
              </a:rPr>
              <a:t> (если в ней преобладают холодные оттенки).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ONYA\Desktop\презентации\картинки\27\posterlux-russian_art_800_1917-art_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10870"/>
            <a:ext cx="5544616" cy="5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1520" y="0"/>
            <a:ext cx="8712968" cy="1124744"/>
          </a:xfrm>
          <a:prstGeom prst="wedgeRoundRectCallout">
            <a:avLst>
              <a:gd name="adj1" fmla="val -20564"/>
              <a:gd name="adj2" fmla="val 7798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Рассмотрите натюрморт Павла Кузнецова и определите в каком колорите она написана?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1520" y="0"/>
            <a:ext cx="8712968" cy="1124744"/>
          </a:xfrm>
          <a:prstGeom prst="wedgeRoundRectCallout">
            <a:avLst>
              <a:gd name="adj1" fmla="val -20026"/>
              <a:gd name="adj2" fmla="val 7500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Какие цвета использует художник, чтобы получить теплый колорит?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51520" y="0"/>
            <a:ext cx="8712968" cy="1124744"/>
          </a:xfrm>
          <a:prstGeom prst="wedgeRoundRectCallout">
            <a:avLst>
              <a:gd name="adj1" fmla="val -20564"/>
              <a:gd name="adj2" fmla="val 7798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Рассмотрите пейзаж Павла Кузнецова и определите в каком колорите она написана?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41721" y="0"/>
            <a:ext cx="8712968" cy="1124744"/>
          </a:xfrm>
          <a:prstGeom prst="wedgeRoundRectCallout">
            <a:avLst>
              <a:gd name="adj1" fmla="val -20026"/>
              <a:gd name="adj2" fmla="val 7500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Какие цвета использует художник, чтобы получить холодный колорит?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3" descr="C:\Users\SONYA\Desktop\презентации\картинки\27\kuznecov-pavel-varfolomeevic-18781968--19-vesna_v_kri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5"/>
            <a:ext cx="5040560" cy="53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349</Words>
  <Application>Microsoft Office PowerPoint</Application>
  <PresentationFormat>Экран (4:3)</PresentationFormat>
  <Paragraphs>50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Колорит – душа живописи</vt:lpstr>
      <vt:lpstr>Презентация PowerPoint</vt:lpstr>
      <vt:lpstr>Презентация PowerPoint</vt:lpstr>
      <vt:lpstr>Формулирование проблемы</vt:lpstr>
      <vt:lpstr>Презентация PowerPoint</vt:lpstr>
      <vt:lpstr>Работаем с текстом</vt:lpstr>
      <vt:lpstr>Колорит – душа живописи</vt:lpstr>
      <vt:lpstr>Поиск решения проблемы</vt:lpstr>
      <vt:lpstr>Поиск решения проблемы</vt:lpstr>
      <vt:lpstr>Презентация PowerPoint</vt:lpstr>
      <vt:lpstr>Выражение решения проблемы</vt:lpstr>
      <vt:lpstr>Продуктивное задание </vt:lpstr>
      <vt:lpstr>Продуктивное задание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Танюша</cp:lastModifiedBy>
  <cp:revision>16</cp:revision>
  <dcterms:created xsi:type="dcterms:W3CDTF">2012-09-17T15:13:52Z</dcterms:created>
  <dcterms:modified xsi:type="dcterms:W3CDTF">2016-01-29T16:50:29Z</dcterms:modified>
</cp:coreProperties>
</file>