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9" r:id="rId8"/>
    <p:sldId id="263" r:id="rId9"/>
    <p:sldId id="264" r:id="rId10"/>
    <p:sldId id="273" r:id="rId11"/>
    <p:sldId id="274" r:id="rId12"/>
    <p:sldId id="265" r:id="rId13"/>
    <p:sldId id="270" r:id="rId14"/>
    <p:sldId id="272" r:id="rId15"/>
    <p:sldId id="266" r:id="rId16"/>
    <p:sldId id="271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66"/>
    <a:srgbClr val="FFFF66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478" y="-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A6B23-0CAA-40EC-9D06-439154D35526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DA4E-6454-4A22-B97A-F2B8DB57E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1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-387424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effectLst/>
              </a:rPr>
              <a:t>Весенние впечатления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5883" y="5328392"/>
            <a:ext cx="7854696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0066"/>
                </a:solidFill>
              </a:rPr>
              <a:t>Изобразительное искусство. 2 класс</a:t>
            </a:r>
          </a:p>
          <a:p>
            <a:r>
              <a:rPr lang="ru-RU" sz="2000" dirty="0" smtClean="0">
                <a:solidFill>
                  <a:srgbClr val="000066"/>
                </a:solidFill>
              </a:rPr>
              <a:t>Урок 24</a:t>
            </a:r>
            <a:endParaRPr lang="en-US" sz="2000" dirty="0" smtClean="0">
              <a:solidFill>
                <a:srgbClr val="000066"/>
              </a:solidFill>
            </a:endParaRPr>
          </a:p>
        </p:txBody>
      </p:sp>
      <p:pic>
        <p:nvPicPr>
          <p:cNvPr id="4" name="Picture 5" descr="sova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6429" y="602002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msi\Downloads\вес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3"/>
            <a:ext cx="5165725" cy="36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1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ONYA\Desktop\презентации\картинки\24\Снимокzxcz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7968"/>
            <a:ext cx="4553121" cy="286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NYA\Desktop\презентации\картинки\24\Снимокxzccz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68287"/>
            <a:ext cx="4646488" cy="293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SONYA\Desktop\презентации\картинки\24\Снимокdsf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3" y="512624"/>
            <a:ext cx="418890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NYA\Desktop\презентации\картинки\24\СнимокZX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62568"/>
            <a:ext cx="4474524" cy="286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8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SONYA\Desktop\презентации\картинки\24\Victor_Borisov-Musatov__May_Flowers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66" y="1772816"/>
            <a:ext cx="6058920" cy="49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97613" y="188640"/>
            <a:ext cx="7861209" cy="1417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66"/>
                </a:solidFill>
              </a:rPr>
              <a:t>Один из посетителей выставки, увидев эту картину сказал: «Сколько солнца! Сколько солнца!». Как вы думаете, почему он так сказал? Как художник передал ощущение солнца?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7613" y="188640"/>
            <a:ext cx="7861209" cy="1417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Какое состояние природы передал нам художник?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7613" y="188640"/>
            <a:ext cx="7848872" cy="1417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Какая местность изображена на картине? Время года? Время суток?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613" y="188640"/>
            <a:ext cx="7879843" cy="1417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Что вы можете сказать о композиции картины? Что занимает больше всего места? Сколько места занимает небо?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7613" y="188640"/>
            <a:ext cx="7861209" cy="1417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Как вы думаете, в этой картине много воздуха? </a:t>
            </a:r>
          </a:p>
        </p:txBody>
      </p:sp>
    </p:spTree>
    <p:extLst>
      <p:ext uri="{BB962C8B-B14F-4D97-AF65-F5344CB8AC3E}">
        <p14:creationId xmlns:p14="http://schemas.microsoft.com/office/powerpoint/2010/main" val="14698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808" y="-243408"/>
            <a:ext cx="7772400" cy="136245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FF66"/>
                </a:solidFill>
                <a:effectLst/>
              </a:rPr>
              <a:t>Выражение решения проблемы</a:t>
            </a:r>
            <a:endParaRPr lang="ru-RU" sz="4000" dirty="0">
              <a:solidFill>
                <a:srgbClr val="FFFF66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2132856"/>
            <a:ext cx="6768752" cy="2520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Как художники пишут воздух в пейзажах?</a:t>
            </a:r>
          </a:p>
        </p:txBody>
      </p:sp>
    </p:spTree>
    <p:extLst>
      <p:ext uri="{BB962C8B-B14F-4D97-AF65-F5344CB8AC3E}">
        <p14:creationId xmlns:p14="http://schemas.microsoft.com/office/powerpoint/2010/main" val="35388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ONYA\Desktop\презентации\картинки\24\Снимокxzccz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28" y="1340768"/>
            <a:ext cx="603472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8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ONYA\Desktop\презентации\картинки\24\СнимокZX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8992"/>
            <a:ext cx="596316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Рефлексия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7835208" cy="504056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Оцените свою работу на уроке:</a:t>
            </a:r>
          </a:p>
          <a:p>
            <a:r>
              <a:rPr lang="ru-RU" sz="3200" b="1" dirty="0">
                <a:solidFill>
                  <a:srgbClr val="FFC000"/>
                </a:solidFill>
              </a:rPr>
              <a:t>– Что тебе нужно было сделать?</a:t>
            </a:r>
          </a:p>
          <a:p>
            <a:r>
              <a:rPr lang="ru-RU" sz="3200" b="1" dirty="0">
                <a:solidFill>
                  <a:srgbClr val="FFFF66"/>
                </a:solidFill>
              </a:rPr>
              <a:t>– Задание выполнено в полном объёме? Без ошибок?</a:t>
            </a:r>
          </a:p>
          <a:p>
            <a:r>
              <a:rPr lang="ru-RU" sz="3200" b="1" dirty="0">
                <a:solidFill>
                  <a:srgbClr val="009900"/>
                </a:solidFill>
              </a:rPr>
              <a:t>– Ты выполнил работу самостоятельно или с помощью? С чьей?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– Как бы ты оценил свою работу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Домашнее задание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844824"/>
            <a:ext cx="7704856" cy="30963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Принести альбом, Рабочую тетрадь, карандаш, акварельные краски, кисти (№ 2, № 4, № 6), губку.</a:t>
            </a:r>
          </a:p>
        </p:txBody>
      </p:sp>
    </p:spTree>
    <p:extLst>
      <p:ext uri="{BB962C8B-B14F-4D97-AF65-F5344CB8AC3E}">
        <p14:creationId xmlns:p14="http://schemas.microsoft.com/office/powerpoint/2010/main" val="31538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146104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7776864" cy="4464496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</a:rPr>
              <a:t>«Без воздуха пейзаж — не пейзаж! Сколько березок, дубов или сосен ни сажай в своем пейзаже, что ни придумывай,— если воздуха не напишешь — толку не выйдет»,— не раз повторял своим ученикам Алексей Кондратьевич Саврасов, известный русский художник.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332656"/>
            <a:ext cx="8064896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Что Саврасов считал самым главным в пейзаже?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332656"/>
            <a:ext cx="8064896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А вы когда-нибудь воздух видели?</a:t>
            </a:r>
          </a:p>
        </p:txBody>
      </p:sp>
    </p:spTree>
    <p:extLst>
      <p:ext uri="{BB962C8B-B14F-4D97-AF65-F5344CB8AC3E}">
        <p14:creationId xmlns:p14="http://schemas.microsoft.com/office/powerpoint/2010/main" val="10777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941168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1700808"/>
            <a:ext cx="6768752" cy="2520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Как художники пишут воздух в пейзажах?</a:t>
            </a:r>
          </a:p>
        </p:txBody>
      </p:sp>
    </p:spTree>
    <p:extLst>
      <p:ext uri="{BB962C8B-B14F-4D97-AF65-F5344CB8AC3E}">
        <p14:creationId xmlns:p14="http://schemas.microsoft.com/office/powerpoint/2010/main" val="37133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2127032"/>
            <a:ext cx="7488832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0066"/>
                </a:solidFill>
              </a:rPr>
              <a:t>Что </a:t>
            </a:r>
            <a:r>
              <a:rPr lang="ru-RU" sz="6000" dirty="0">
                <a:solidFill>
                  <a:srgbClr val="000066"/>
                </a:solidFill>
              </a:rPr>
              <a:t>такое </a:t>
            </a:r>
            <a:r>
              <a:rPr lang="ru-RU" sz="6000" dirty="0" smtClean="0">
                <a:solidFill>
                  <a:srgbClr val="000066"/>
                </a:solidFill>
              </a:rPr>
              <a:t>пейзаж?</a:t>
            </a:r>
            <a:endParaRPr lang="ru-RU" sz="6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4073" y="4797152"/>
            <a:ext cx="7772400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ONYA\Desktop\презентации\картинки\24\0_5f05d_6124b72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6" y="543600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9696" y="3458002"/>
            <a:ext cx="176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Тимошин Олег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7" name="Picture 3" descr="C:\Users\SONYA\Desktop\презентации\картинки\24\0_2137e_5a915c2a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1150"/>
            <a:ext cx="2783372" cy="346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84376" y="3935968"/>
            <a:ext cx="21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Александр </a:t>
            </a:r>
            <a:r>
              <a:rPr lang="ru-RU" dirty="0" err="1" smtClean="0">
                <a:solidFill>
                  <a:srgbClr val="FFC000"/>
                </a:solidFill>
              </a:rPr>
              <a:t>Брюлов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427" y="2860160"/>
            <a:ext cx="352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1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3327013"/>
            <a:ext cx="409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2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1028" name="Picture 4" descr="C:\Users\SONYA\Desktop\презентации\картинки\24\0_537e8_e8d07b2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62" y="3569931"/>
            <a:ext cx="3506564" cy="293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67744" y="6431986"/>
            <a:ext cx="2062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CC00"/>
                </a:solidFill>
              </a:rPr>
              <a:t>Мартинос</a:t>
            </a:r>
            <a:r>
              <a:rPr lang="ru-RU" dirty="0" smtClean="0">
                <a:solidFill>
                  <a:srgbClr val="FFCC00"/>
                </a:solidFill>
              </a:rPr>
              <a:t> Сарьян</a:t>
            </a:r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482" y="5921903"/>
            <a:ext cx="37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</a:rPr>
              <a:t>3</a:t>
            </a:r>
            <a:endParaRPr lang="ru-RU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SONYA\Desktop\презентации\картинки\24\posterlux-ivanov_mihail_matveevich_1748_1823-krepost_monastir_v_gruzii_180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15780"/>
            <a:ext cx="3498249" cy="275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NYA\Desktop\презентации\картинки\24\18chma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329744"/>
            <a:ext cx="28797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ONYA\Desktop\презентации\картинки\24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39055" cy="286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6302" y="4173578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Рубенс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97968" y="3214336"/>
            <a:ext cx="1549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Митрохин Д.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60522" y="6367736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Иванов М.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399002"/>
            <a:ext cx="335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1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64350" y="2629561"/>
            <a:ext cx="383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</a:rPr>
              <a:t>2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0594" y="3565442"/>
            <a:ext cx="37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</a:rPr>
              <a:t>3</a:t>
            </a:r>
            <a:endParaRPr lang="ru-RU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Рефлексия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7835208" cy="504056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Оцените свою работу :</a:t>
            </a:r>
          </a:p>
          <a:p>
            <a:r>
              <a:rPr lang="ru-RU" sz="3600" b="1" dirty="0">
                <a:solidFill>
                  <a:srgbClr val="FFC000"/>
                </a:solidFill>
              </a:rPr>
              <a:t>– Что тебе нужно было сделать?</a:t>
            </a:r>
          </a:p>
          <a:p>
            <a:r>
              <a:rPr lang="ru-RU" sz="3600" b="1" dirty="0">
                <a:solidFill>
                  <a:srgbClr val="FFFF66"/>
                </a:solidFill>
              </a:rPr>
              <a:t>– Задание выполнено в полном объёме? Без ошибок?</a:t>
            </a: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– Ты выполнил работу самостоятельно или с помощью? С чьей? 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– Как бы ты оценил свою работу</a:t>
            </a:r>
            <a:r>
              <a:rPr lang="ru-RU" sz="3600" b="1" dirty="0" smtClean="0">
                <a:solidFill>
                  <a:srgbClr val="002060"/>
                </a:solidFill>
              </a:rPr>
              <a:t>?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ONYA\Desktop\презентации\картинки\24\71977533_RooksBackOfSavras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80" y="692696"/>
            <a:ext cx="4573760" cy="56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130616" y="1052736"/>
            <a:ext cx="3888432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66"/>
                </a:solidFill>
              </a:rPr>
              <a:t>Когда один крестьянин увидел эту картину, то он воскликнул: «Ой, грачи зиму расклевывают». Как вы думаете, почему он так сказал?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95120" y="1052736"/>
            <a:ext cx="3923928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Какое состояние природы передал нам художник?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4728" y="1016732"/>
            <a:ext cx="3923928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Какая местность изображена на картине? Время года? Время суток?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91880" y="1016732"/>
            <a:ext cx="3927168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66"/>
                </a:solidFill>
              </a:rPr>
              <a:t>Что вы можете сказать о композиции картины? Что занимает больше всего места? Сколько места занимает небо?</a:t>
            </a:r>
          </a:p>
        </p:txBody>
      </p:sp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endParaRPr lang="ru-RU" sz="40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SONYA\Desktop\презентации\картинки\24\PoldenShishki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1338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44008" y="908720"/>
            <a:ext cx="4392488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Какое состояние природы передал нам художник?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908720"/>
            <a:ext cx="4392488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Какая местность изображена на картине? Время года? Время суток?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1840" y="916464"/>
            <a:ext cx="4394656" cy="20804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66"/>
                </a:solidFill>
              </a:rPr>
              <a:t>Что вы можете сказать о композиции картины? Что занимает больше всего места? Сколько места занимает небо?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916464"/>
            <a:ext cx="4392488" cy="20804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Как вы думаете, в этой картине есть воздух? </a:t>
            </a:r>
          </a:p>
        </p:txBody>
      </p:sp>
    </p:spTree>
    <p:extLst>
      <p:ext uri="{BB962C8B-B14F-4D97-AF65-F5344CB8AC3E}">
        <p14:creationId xmlns:p14="http://schemas.microsoft.com/office/powerpoint/2010/main" val="1381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422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Весенние впечатления</vt:lpstr>
      <vt:lpstr>Презентация PowerPoint</vt:lpstr>
      <vt:lpstr>Формулирование проблемы</vt:lpstr>
      <vt:lpstr>Презентация PowerPoint</vt:lpstr>
      <vt:lpstr>Презентация PowerPoint</vt:lpstr>
      <vt:lpstr>Презентация PowerPoint</vt:lpstr>
      <vt:lpstr>Рефлексия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Выражение решения проблемы</vt:lpstr>
      <vt:lpstr>Презентация PowerPoint</vt:lpstr>
      <vt:lpstr>Презентация PowerPoint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Танюша</cp:lastModifiedBy>
  <cp:revision>24</cp:revision>
  <dcterms:created xsi:type="dcterms:W3CDTF">2012-09-17T15:13:52Z</dcterms:created>
  <dcterms:modified xsi:type="dcterms:W3CDTF">2016-01-29T16:49:31Z</dcterms:modified>
</cp:coreProperties>
</file>