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71" r:id="rId10"/>
    <p:sldId id="275" r:id="rId11"/>
    <p:sldId id="274" r:id="rId12"/>
    <p:sldId id="273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03A537-914A-49B7-AE04-D8AF78CC987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C8044E-9E7B-488C-99EA-9B4A3BE88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E4BA6-CA67-4C18-8796-66D6183E29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35A93-ED43-470B-ABD4-33A2057D43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Василий Ватагин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DE10B-DC9D-4854-A4AD-F050C9CF35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BF49-9637-4253-9751-CE162E59D8B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6165-B958-4A73-96D3-CACEA57F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0A73-9319-436F-BCD4-3568CB385F4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93EE-3CE3-40E9-B8D0-1F5764E0C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BA1A-B24D-4225-B3B9-76F3F74A2AF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FB45-89E8-4E01-AF1D-F0823886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3F01-819B-4C2B-8539-2BBE7883821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D722-4FDD-45DD-8527-C64078DA5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8DFD-CE47-4F19-A9AD-F1489F047D2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CDCD-19D8-4DA9-9479-3A50EEB9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174A-6520-4824-A6B5-4B1C64645C1A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0C40-CF09-4315-98B5-726CBDBF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187D-A9B5-4C6B-AE18-8325C7C3512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BB77-64DD-4186-AE46-032E434A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E597-B942-4102-936B-2DAE154666DB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2CCA-525A-401A-8BCD-9D0ED811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F6AB-5EDB-401C-A042-DA482B93F93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7519-D70B-4061-BE7F-912EDCD23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F92A-B59B-4A14-87A5-629980990E2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1C22-14F5-495F-827F-647F6F99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3FE2-6D96-4910-89E3-A3F8D0EF8F4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0F8F-CBBC-4A9B-8256-1C829726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AFC48D-3527-4530-95C6-FCA4437EDCA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F8D066-3D07-4CBF-BBE7-D7E72F22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931" y="-24340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66"/>
                </a:solidFill>
                <a:effectLst/>
              </a:rPr>
              <a:t>Братья наши меньшие. Рисуем домашнего любимца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2638" y="5402263"/>
            <a:ext cx="7854950" cy="801687"/>
          </a:xfrm>
        </p:spPr>
        <p:txBody>
          <a:bodyPr/>
          <a:lstStyle/>
          <a:p>
            <a:pPr marR="0"/>
            <a:r>
              <a:rPr lang="ru-RU" sz="1800" dirty="0" smtClean="0">
                <a:solidFill>
                  <a:srgbClr val="000066"/>
                </a:solidFill>
              </a:rPr>
              <a:t>Изобразительное искусство. 2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z="1800" dirty="0" smtClean="0">
                <a:solidFill>
                  <a:srgbClr val="000066"/>
                </a:solidFill>
              </a:rPr>
              <a:t>й класс.</a:t>
            </a:r>
          </a:p>
          <a:p>
            <a:pPr marR="0"/>
            <a:r>
              <a:rPr lang="ru-RU" sz="1800" dirty="0" smtClean="0">
                <a:solidFill>
                  <a:srgbClr val="000066"/>
                </a:solidFill>
              </a:rPr>
              <a:t>Урок 18</a:t>
            </a:r>
            <a:r>
              <a:rPr lang="ru-RU" sz="1800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pic>
        <p:nvPicPr>
          <p:cNvPr id="1026" name="Picture 2" descr="C:\Users\SONYA\Desktop\презентации\17\1219347399_koll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48974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C:\Users\msi\Downloads\ку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333375"/>
            <a:ext cx="84867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-1"/>
            <a:ext cx="8228084" cy="120208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Валентин Серов, эскиз к басне Крылова «Волк и журавль»</a:t>
            </a:r>
            <a:endParaRPr lang="ru-RU" sz="360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msi\Downloads\наб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01738"/>
            <a:ext cx="814705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0"/>
            <a:ext cx="30511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0"/>
            <a:ext cx="3059113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2379663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2060"/>
                </a:solidFill>
              </a:rPr>
              <a:t>Для чего художники создают наброски и эскизы?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640763" cy="5111750"/>
          </a:xfrm>
        </p:spPr>
        <p:txBody>
          <a:bodyPr>
            <a:normAutofit/>
          </a:bodyPr>
          <a:lstStyle/>
          <a:p>
            <a:pPr algn="ctr"/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algn="ctr"/>
            <a:r>
              <a:rPr lang="ru-RU" sz="3700" b="1" smtClean="0">
                <a:solidFill>
                  <a:srgbClr val="9BD0D5"/>
                </a:solidFill>
              </a:rPr>
              <a:t>– Что тебе нужно было сделать?</a:t>
            </a:r>
          </a:p>
          <a:p>
            <a:pPr algn="ctr"/>
            <a:r>
              <a:rPr lang="ru-RU" sz="3700" b="1" smtClean="0">
                <a:solidFill>
                  <a:srgbClr val="002060"/>
                </a:solidFill>
              </a:rPr>
              <a:t>– Задание выполнено в полном объёме? Без ошибок?</a:t>
            </a:r>
          </a:p>
          <a:p>
            <a:pPr algn="ctr"/>
            <a:r>
              <a:rPr lang="ru-RU" sz="3700" b="1" smtClean="0">
                <a:solidFill>
                  <a:srgbClr val="7B3913"/>
                </a:solidFill>
              </a:rPr>
              <a:t>– Ты выполнил работу самостоятельно или с помощью? </a:t>
            </a:r>
            <a:endParaRPr lang="ru-RU" sz="3700" b="1" smtClean="0">
              <a:solidFill>
                <a:srgbClr val="7B3913"/>
              </a:solidFill>
              <a:latin typeface="Arial" charset="0"/>
            </a:endParaRPr>
          </a:p>
          <a:p>
            <a:pPr algn="ctr"/>
            <a:r>
              <a:rPr lang="ru-RU" sz="3700" b="1" smtClean="0">
                <a:solidFill>
                  <a:srgbClr val="7B3913"/>
                </a:solidFill>
              </a:rPr>
              <a:t>С чьей? </a:t>
            </a:r>
          </a:p>
          <a:p>
            <a:pPr algn="ctr"/>
            <a:r>
              <a:rPr lang="ru-RU" sz="3700" b="1" smtClean="0">
                <a:solidFill>
                  <a:srgbClr val="564730"/>
                </a:solidFill>
              </a:rPr>
              <a:t>– Как бы ты оценил свою работу?</a:t>
            </a:r>
          </a:p>
          <a:p>
            <a:pPr algn="ctr"/>
            <a:endParaRPr lang="ru-RU" sz="3700" b="1" smtClean="0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CC00"/>
                </a:solidFill>
              </a:rPr>
              <a:t>Принести альбом, карандаш, цветные карандаши (лучше всего акварельные), фломастеры, Рабочую тетрадь.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5370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z="7000" smtClean="0">
              <a:solidFill>
                <a:srgbClr val="FFCC0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16832"/>
            <a:ext cx="799288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66"/>
                </a:solidFill>
              </a:rPr>
              <a:t>Для чего художники создают незаконченные рисунки?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569325" cy="619283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24828"/>
            <a:ext cx="7776864" cy="1708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</a:rPr>
              <a:t>Как называются быстрые рисунки, в которых художники прорисовывают только отдельные элементы?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420888"/>
            <a:ext cx="777686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</a:rPr>
              <a:t>Для чего художники создают наброски и зарисовки?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653136"/>
            <a:ext cx="7776864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</a:rPr>
              <a:t>Где используют изображения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SONYA\Desktop\презентации\18\20081226_2_vasily_vata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933575"/>
            <a:ext cx="652145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50825" y="188913"/>
            <a:ext cx="8642350" cy="1744662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444F56"/>
                </a:solidFill>
                <a:latin typeface="Times New Roman" pitchFamily="18" charset="0"/>
                <a:cs typeface="Times New Roman" pitchFamily="18" charset="0"/>
              </a:rPr>
              <a:t>Что кроме зарисовок попугаев необходимо было сделать и продумать Василию Ватагину, чтобы получилось такое произведение?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SONYA\Desktop\презентации\18\050054055050048052051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16113"/>
            <a:ext cx="64087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50825" y="188913"/>
            <a:ext cx="8642350" cy="1727200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кроме зарисовок фазана необходимо было сделать и продумать Василию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Ватагину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получилось такое произведение?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 descr="C:\Users\SONYA\Desktop\презентации\18\V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111375"/>
            <a:ext cx="475138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250825" y="188913"/>
            <a:ext cx="8642350" cy="1744662"/>
          </a:xfrm>
          <a:prstGeom prst="wedgeEllipseCallout">
            <a:avLst>
              <a:gd name="adj1" fmla="val -17810"/>
              <a:gd name="adj2" fmla="val 48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444F56"/>
                </a:solidFill>
                <a:latin typeface="Times New Roman" pitchFamily="18" charset="0"/>
                <a:cs typeface="Times New Roman" pitchFamily="18" charset="0"/>
              </a:rPr>
              <a:t>Что кроме зарисовок тигров необходимо было сделать и продумать Василию Ватагину, чтобы получилось такое произведение?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SONYA\Desktop\презентации\18\1290776932_cat_sket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700213"/>
            <a:ext cx="4135438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333375"/>
            <a:ext cx="82089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FF66"/>
                </a:solidFill>
                <a:latin typeface="+mj-lt"/>
              </a:rPr>
              <a:t>Поиск решения проблемы</a:t>
            </a:r>
          </a:p>
        </p:txBody>
      </p:sp>
      <p:pic>
        <p:nvPicPr>
          <p:cNvPr id="23557" name="Picture 2" descr="C:\Users\msi\Downloads\ко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41338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8713" y="5516563"/>
            <a:ext cx="1371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SONYA\Desktop\презентации\18\water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0900"/>
            <a:ext cx="50895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msi\Downloads\за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836613"/>
            <a:ext cx="4576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msi\Downloads\тиг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3573463"/>
            <a:ext cx="435451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msi\Downloads\гус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4149725"/>
            <a:ext cx="44989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0" y="-315416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SONYA\Desktop\презентации\18\LTvrz1lcF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765175"/>
            <a:ext cx="417671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msi\Downloads\ёж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31838"/>
            <a:ext cx="4105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msi\Downloads\верб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568700"/>
            <a:ext cx="28781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221</Words>
  <Application>Microsoft Office PowerPoint</Application>
  <PresentationFormat>Экран (4:3)</PresentationFormat>
  <Paragraphs>49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Братья наши меньшие. Рисуем домашнего любимца</vt:lpstr>
      <vt:lpstr>Формулирование проблемы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Презентация PowerPoint</vt:lpstr>
      <vt:lpstr>Поиск решения проблемы</vt:lpstr>
      <vt:lpstr>Поиск решения проблемы</vt:lpstr>
      <vt:lpstr>Презентация PowerPoint</vt:lpstr>
      <vt:lpstr>Валентин Серов, эскиз к басне Крылова «Волк и журавль»</vt:lpstr>
      <vt:lpstr>Презентация PowerPoint</vt:lpstr>
      <vt:lpstr>Выражение решения проблемы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22</cp:revision>
  <dcterms:created xsi:type="dcterms:W3CDTF">2012-09-17T15:13:52Z</dcterms:created>
  <dcterms:modified xsi:type="dcterms:W3CDTF">2016-01-29T16:47:26Z</dcterms:modified>
</cp:coreProperties>
</file>