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3" r:id="rId5"/>
    <p:sldId id="262" r:id="rId6"/>
    <p:sldId id="261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60E9-FBF7-470D-914E-A24E5FA095D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0AB-FA0F-445D-8242-B71265461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60E9-FBF7-470D-914E-A24E5FA095D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0AB-FA0F-445D-8242-B71265461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60E9-FBF7-470D-914E-A24E5FA095D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0AB-FA0F-445D-8242-B71265461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60E9-FBF7-470D-914E-A24E5FA095D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0AB-FA0F-445D-8242-B71265461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60E9-FBF7-470D-914E-A24E5FA095D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0AB-FA0F-445D-8242-B71265461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60E9-FBF7-470D-914E-A24E5FA095D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0AB-FA0F-445D-8242-B71265461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60E9-FBF7-470D-914E-A24E5FA095D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0AB-FA0F-445D-8242-B71265461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60E9-FBF7-470D-914E-A24E5FA095D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0AB-FA0F-445D-8242-B71265461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60E9-FBF7-470D-914E-A24E5FA095D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0AB-FA0F-445D-8242-B71265461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60E9-FBF7-470D-914E-A24E5FA095D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0AB-FA0F-445D-8242-B71265461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60E9-FBF7-470D-914E-A24E5FA095D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80AB-FA0F-445D-8242-B71265461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460E9-FBF7-470D-914E-A24E5FA095D3}" type="datetimeFigureOut">
              <a:rPr lang="ru-RU" smtClean="0"/>
              <a:pPr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E80AB-FA0F-445D-8242-B712654616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y-dlya-prezentaziy-11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907704" y="1340768"/>
            <a:ext cx="619268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Я синего цвета,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Вишу на стене.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И много приветов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Хранится во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мне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1412776"/>
            <a:ext cx="8757526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На уроке мне понравилось…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Я узнал (-а), что ...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Я не понял (-а)…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Я хочу продолжить …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Я буду стараться …</a:t>
            </a: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ablony-dlya-prezentaziy-11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187624" y="1484784"/>
            <a:ext cx="815652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i="1" u="sng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§43 Упр.226</a:t>
            </a:r>
          </a:p>
          <a:p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Готовиться к контрольному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словарному диктанту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9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4941168"/>
            <a:ext cx="1209675" cy="1638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kstvcx1lgm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620688"/>
            <a:ext cx="4824536" cy="5832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1772816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Маленькое очень,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Быстрое, как птица.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Если захочешь,</a:t>
            </a:r>
          </a:p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За море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умчится.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Письм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476672"/>
            <a:ext cx="7620000" cy="6120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1072" y="1772816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Заклеили клеем прочно</a:t>
            </a: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И ко мне прислали срочно.</a:t>
            </a: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Я его не пожалею:</a:t>
            </a: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Получу и вмиг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расклею.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pismo-f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908720"/>
            <a:ext cx="6480720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5696" y="1988840"/>
            <a:ext cx="5832648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0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ПИСЬМО</a:t>
            </a:r>
            <a:endParaRPr lang="ru-RU" sz="10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836712"/>
            <a:ext cx="8235909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b="1" i="1" u="sng" dirty="0" smtClean="0">
                <a:latin typeface="Times New Roman" pitchFamily="18" charset="0"/>
                <a:cs typeface="Times New Roman" pitchFamily="18" charset="0"/>
              </a:rPr>
              <a:t>Адресат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лицо, которому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адресовано письмо, телеграмма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b="1" i="1" u="sng" dirty="0" smtClean="0">
                <a:latin typeface="Times New Roman" pitchFamily="18" charset="0"/>
                <a:cs typeface="Times New Roman" pitchFamily="18" charset="0"/>
              </a:rPr>
              <a:t>Адресант</a:t>
            </a: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тот, кто адресует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кому-нибудь письмо, телеграмму.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5696" y="548680"/>
            <a:ext cx="6025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Слова вежливости: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132856"/>
            <a:ext cx="766453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	Здравствуйте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привет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до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свидания, пока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	извини (те), спасибо, 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пожалуйста, до скорой встречи</a:t>
            </a:r>
          </a:p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	 и др.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90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Юлик</dc:creator>
  <cp:lastModifiedBy>Юлик</cp:lastModifiedBy>
  <cp:revision>4</cp:revision>
  <dcterms:created xsi:type="dcterms:W3CDTF">2015-11-22T18:44:47Z</dcterms:created>
  <dcterms:modified xsi:type="dcterms:W3CDTF">2015-11-22T19:21:23Z</dcterms:modified>
</cp:coreProperties>
</file>