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AD6A-5F7D-4228-B869-A91B2067311B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80B-16C5-4030-BE77-D5950C7CE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3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AD6A-5F7D-4228-B869-A91B2067311B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80B-16C5-4030-BE77-D5950C7CE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6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AD6A-5F7D-4228-B869-A91B2067311B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80B-16C5-4030-BE77-D5950C7CE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06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AD6A-5F7D-4228-B869-A91B2067311B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80B-16C5-4030-BE77-D5950C7CE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2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AD6A-5F7D-4228-B869-A91B2067311B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80B-16C5-4030-BE77-D5950C7CE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AD6A-5F7D-4228-B869-A91B2067311B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80B-16C5-4030-BE77-D5950C7CE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5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AD6A-5F7D-4228-B869-A91B2067311B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80B-16C5-4030-BE77-D5950C7CE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9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AD6A-5F7D-4228-B869-A91B2067311B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80B-16C5-4030-BE77-D5950C7CE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4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AD6A-5F7D-4228-B869-A91B2067311B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80B-16C5-4030-BE77-D5950C7CE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40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AD6A-5F7D-4228-B869-A91B2067311B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80B-16C5-4030-BE77-D5950C7CE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88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AD6A-5F7D-4228-B869-A91B2067311B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880B-16C5-4030-BE77-D5950C7CE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22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5AD6A-5F7D-4228-B869-A91B2067311B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A880B-16C5-4030-BE77-D5950C7CE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99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hkolu.ru/contest/notebook/list/1-11112-24497/" TargetMode="External"/><Relationship Id="rId2" Type="http://schemas.openxmlformats.org/officeDocument/2006/relationships/hyperlink" Target="http://www.smarttech.ru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metodisty.ru/m/groups/files/umnye_uroki_SMART" TargetMode="External"/><Relationship Id="rId4" Type="http://schemas.openxmlformats.org/officeDocument/2006/relationships/hyperlink" Target="http://edcommunity.ru/uc/course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717" y="1649639"/>
            <a:ext cx="10515600" cy="28679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«Совершенствование </a:t>
            </a:r>
            <a:r>
              <a:rPr lang="ru-RU" b="1" dirty="0">
                <a:solidFill>
                  <a:srgbClr val="0070C0"/>
                </a:solidFill>
              </a:rPr>
              <a:t>образовательного процесса посредством использования интерактивной </a:t>
            </a:r>
            <a:r>
              <a:rPr lang="ru-RU" b="1" dirty="0" smtClean="0">
                <a:solidFill>
                  <a:srgbClr val="0070C0"/>
                </a:solidFill>
              </a:rPr>
              <a:t>доски»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17028" y="5867400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8 июня 2015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9828" y="346759"/>
            <a:ext cx="2046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Педсовет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56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ОБУЧЕНИЕ И РЕСУРСЫ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969" y="1592889"/>
            <a:ext cx="566655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hlinkClick r:id="rId2"/>
              </a:rPr>
              <a:t>http://www.smarttech.ru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969" y="2243868"/>
            <a:ext cx="113314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hlinkClick r:id="rId3"/>
              </a:rPr>
              <a:t>http://www.proshkolu.ru/contest/notebook/list/1-11112-24497/</a:t>
            </a:r>
            <a:endParaRPr lang="ru-RU" sz="4000" dirty="0" smtClean="0"/>
          </a:p>
          <a:p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969" y="3426075"/>
            <a:ext cx="76644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hlinkClick r:id="rId4"/>
              </a:rPr>
              <a:t>http://edcommunity.ru/uc/courses/</a:t>
            </a:r>
            <a:endParaRPr lang="ru-RU" sz="4000" dirty="0" smtClean="0"/>
          </a:p>
          <a:p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2969" y="4395571"/>
            <a:ext cx="121698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http://metodisty.ru/m/groups/files/umnye_uroki_SMART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902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2829" y="155514"/>
            <a:ext cx="9100457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ГОВОРЯТ ДЕТИ…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7" y="155514"/>
            <a:ext cx="4013949" cy="2998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063" y="1481077"/>
            <a:ext cx="4765065" cy="35590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870" y="3537856"/>
            <a:ext cx="4343130" cy="324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27252"/>
            <a:ext cx="10515600" cy="285273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</a:t>
            </a:r>
            <a:endParaRPr lang="ru-RU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9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ИНТЕРАКТИВНАЯ ДОСКА</a:t>
            </a:r>
            <a:b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SMART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2" b="98893" l="14737" r="808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54" y="2316163"/>
            <a:ext cx="4386231" cy="4169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66457" y="5962171"/>
            <a:ext cx="5201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Синюкова</a:t>
            </a:r>
            <a:r>
              <a:rPr lang="ru-RU" sz="2800" b="1" dirty="0" smtClean="0">
                <a:solidFill>
                  <a:srgbClr val="002060"/>
                </a:solidFill>
              </a:rPr>
              <a:t> Ольга Владимировна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6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Программное обеспечение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SMART NOTEBO</a:t>
            </a:r>
            <a:r>
              <a:rPr lang="en-US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7506" y="1690688"/>
            <a:ext cx="8871421" cy="473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6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9" y="127907"/>
            <a:ext cx="10450285" cy="644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6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314324"/>
            <a:ext cx="7074354" cy="626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79" y="367853"/>
            <a:ext cx="10708821" cy="604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66675"/>
            <a:ext cx="10264549" cy="607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71437"/>
            <a:ext cx="1116330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238125"/>
            <a:ext cx="11325225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41</Words>
  <Application>Microsoft Office PowerPoint</Application>
  <PresentationFormat>Широкоэкранный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Verdana</vt:lpstr>
      <vt:lpstr>Тема Office</vt:lpstr>
      <vt:lpstr>«Совершенствование образовательного процесса посредством использования интерактивной доски» </vt:lpstr>
      <vt:lpstr>ИНТЕРАКТИВНАЯ ДОСКА  SMART</vt:lpstr>
      <vt:lpstr> Программное обеспечение SMART NOTEBOOK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ОБУЧЕНИЕ И РЕСУРСЫ</vt:lpstr>
      <vt:lpstr>ГОВОРЯТ ДЕТИ… 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ДОСКА  SMART</dc:title>
  <dc:creator>Ольга</dc:creator>
  <cp:lastModifiedBy>Ольга</cp:lastModifiedBy>
  <cp:revision>19</cp:revision>
  <dcterms:created xsi:type="dcterms:W3CDTF">2014-06-08T01:02:54Z</dcterms:created>
  <dcterms:modified xsi:type="dcterms:W3CDTF">2016-01-10T04:21:11Z</dcterms:modified>
</cp:coreProperties>
</file>