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1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864C-5BE0-4596-B6BB-F05BF39AC5B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D367A-E4D5-4A11-AC03-D8EBBE0C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A63D-F4ED-405B-BE70-07A03DEE255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4200-0C9A-465E-AB73-E3B3F8A3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48;&#1085;&#1090;&#1077;&#1075;&#1088;&#1080;&#1088;&#1086;&#1074;&#1072;&#1085;&#1085;&#1099;&#1081;_&#1084;&#1072;&#1089;&#1090;&#1077;&#1088;-&#1082;&#1083;&#1072;&#1089;&#1089;_&#1054;&#1095;&#1080;&#1088;&#1086;&#1074;&#1086;&#1081;_&#1053;.&#1055;._&#1080;_&#1052;&#1080;&#1096;&#1072;&#1082;&#1080;&#1085;&#1086;&#1081;_&#1045;.&#1053;\&#1052;&#1086;&#1088;&#1077;%20-%20&#1056;&#1080;&#1095;&#1072;&#1088;&#1076;%20&#1050;&#1083;&#1072;&#1081;&#1076;&#1077;&#1088;&#1084;&#1072;&#1085;.%20(mp3ostrov.co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43240" y="1142984"/>
            <a:ext cx="3357586" cy="277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260000" y="3060000"/>
            <a:ext cx="6872039" cy="41400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  <a:latin typeface="Arial" pitchFamily="18"/>
              </a:rPr>
              <a:t>т</a:t>
            </a:r>
            <a:r>
              <a:rPr sz="3600" b="1" smtClean="0">
                <a:solidFill>
                  <a:srgbClr val="0070C0"/>
                </a:solidFill>
                <a:latin typeface="Arial" pitchFamily="18"/>
              </a:rPr>
              <a:t>ерпеливы</a:t>
            </a:r>
          </a:p>
          <a:p>
            <a:pPr marL="0" lvl="0" indent="0" algn="ctr" hangingPunct="0">
              <a:buFont typeface="Wingdings" pitchFamily="2" charset="2"/>
              <a:buChar char="q"/>
            </a:pPr>
            <a:r>
              <a:rPr sz="3600" b="1" smtClean="0">
                <a:solidFill>
                  <a:srgbClr val="0070C0"/>
                </a:solidFill>
                <a:latin typeface="Arial" pitchFamily="18"/>
              </a:rPr>
              <a:t> упорны </a:t>
            </a:r>
          </a:p>
          <a:p>
            <a:pPr marL="0" lvl="0" indent="0" algn="ctr" hangingPunct="0">
              <a:buFont typeface="Wingdings" pitchFamily="2" charset="2"/>
              <a:buChar char="q"/>
            </a:pPr>
            <a:r>
              <a:rPr sz="3600" b="1" smtClean="0">
                <a:solidFill>
                  <a:srgbClr val="0070C0"/>
                </a:solidFill>
                <a:latin typeface="Arial" pitchFamily="18"/>
              </a:rPr>
              <a:t>невероятно усидчивы</a:t>
            </a:r>
            <a:endParaRPr lang="ru-RU" sz="3600" b="1" dirty="0">
              <a:solidFill>
                <a:srgbClr val="0070C0"/>
              </a:solidFill>
              <a:latin typeface="Arial" pitchFamily="1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6572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" pitchFamily="18"/>
              </a:rPr>
              <a:t>Люди – «квадраты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85786" y="4000504"/>
            <a:ext cx="7772039" cy="21600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latin typeface="Arial" pitchFamily="18"/>
              </a:rPr>
              <a:t>Любознательны</a:t>
            </a:r>
          </a:p>
          <a:p>
            <a:pPr marL="0" lvl="0" indent="0" algn="ctr" hangingPunct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latin typeface="Arial" pitchFamily="18"/>
              </a:rPr>
              <a:t>П</a:t>
            </a:r>
            <a:r>
              <a:rPr sz="3200" b="1" smtClean="0">
                <a:solidFill>
                  <a:srgbClr val="FF0000"/>
                </a:solidFill>
                <a:latin typeface="Arial" pitchFamily="18"/>
              </a:rPr>
              <a:t>ытливы</a:t>
            </a:r>
          </a:p>
          <a:p>
            <a:pPr marL="0" lvl="0" indent="0" algn="ctr" hangingPunct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latin typeface="Arial" pitchFamily="18"/>
              </a:rPr>
              <a:t>Д</a:t>
            </a:r>
            <a:r>
              <a:rPr sz="3200" b="1" smtClean="0">
                <a:solidFill>
                  <a:srgbClr val="FF0000"/>
                </a:solidFill>
                <a:latin typeface="Arial" pitchFamily="18"/>
              </a:rPr>
              <a:t>оверчивы</a:t>
            </a:r>
          </a:p>
          <a:p>
            <a:pPr marL="0" lvl="0" indent="0" algn="ctr" hangingPunct="0">
              <a:buNone/>
            </a:pPr>
            <a:endParaRPr lang="ru-RU" sz="3200" dirty="0">
              <a:latin typeface="Arial" pitchFamily="18"/>
            </a:endParaRPr>
          </a:p>
        </p:txBody>
      </p:sp>
      <p:pic>
        <p:nvPicPr>
          <p:cNvPr id="1026" name="Picture 2" descr="C:\Documents and Settings\Admin\Рабочий стол\konfety-trufel-0002725309-preview.jpg"/>
          <p:cNvPicPr>
            <a:picLocks noChangeAspect="1" noChangeArrowheads="1"/>
          </p:cNvPicPr>
          <p:nvPr/>
        </p:nvPicPr>
        <p:blipFill>
          <a:blip r:embed="rId4" cstate="print"/>
          <a:srcRect l="13040" t="1934" r="11622" b="16838"/>
          <a:stretch>
            <a:fillRect/>
          </a:stretch>
        </p:blipFill>
        <p:spPr bwMode="auto">
          <a:xfrm>
            <a:off x="2500298" y="857232"/>
            <a:ext cx="3786215" cy="307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086" y="0"/>
            <a:ext cx="8579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18"/>
              </a:rPr>
              <a:t>Люди - «треугольники»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14612" y="785794"/>
            <a:ext cx="3571900" cy="32147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867959" y="3762720"/>
            <a:ext cx="7772039" cy="273492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Доброжелательны</a:t>
            </a:r>
          </a:p>
          <a:p>
            <a:pPr marL="0" lvl="0" indent="0" algn="ctr" hangingPunct="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К</a:t>
            </a:r>
            <a:r>
              <a:rPr sz="3200" b="1" smtClean="0">
                <a:solidFill>
                  <a:srgbClr val="C00000"/>
                </a:solidFill>
                <a:latin typeface="Arial Black" pitchFamily="34" charset="0"/>
              </a:rPr>
              <a:t>оммуникабельны</a:t>
            </a:r>
          </a:p>
          <a:p>
            <a:pPr marL="0" lvl="0" indent="0" algn="ctr" hangingPunct="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Ч</a:t>
            </a:r>
            <a:r>
              <a:rPr sz="3200" b="1" smtClean="0">
                <a:solidFill>
                  <a:srgbClr val="C00000"/>
                </a:solidFill>
                <a:latin typeface="Arial Black" pitchFamily="34" charset="0"/>
              </a:rPr>
              <a:t>увствительны</a:t>
            </a:r>
          </a:p>
          <a:p>
            <a:pPr marL="0" lvl="0" indent="0" algn="ctr" hangingPunct="0">
              <a:buNone/>
            </a:pPr>
            <a:endParaRPr lang="ru-RU" sz="3200" dirty="0">
              <a:latin typeface="Arial" pitchFamily="1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733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18"/>
              </a:rPr>
              <a:t>Человек – «круг»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_130d_631e07b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072074"/>
            <a:ext cx="304800" cy="304800"/>
          </a:xfrm>
          <a:prstGeom prst="rect">
            <a:avLst/>
          </a:prstGeom>
        </p:spPr>
      </p:pic>
      <p:pic>
        <p:nvPicPr>
          <p:cNvPr id="7" name="Море - Ричард Клайдерман.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001024" y="5715016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</Words>
  <Application>Microsoft Office PowerPoint</Application>
  <PresentationFormat>Экран (4:3)</PresentationFormat>
  <Paragraphs>12</Paragraphs>
  <Slides>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инна</cp:lastModifiedBy>
  <cp:revision>5</cp:revision>
  <dcterms:created xsi:type="dcterms:W3CDTF">2013-02-17T11:05:26Z</dcterms:created>
  <dcterms:modified xsi:type="dcterms:W3CDTF">2013-03-11T12:21:25Z</dcterms:modified>
</cp:coreProperties>
</file>