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FF99"/>
    <a:srgbClr val="66FF66"/>
    <a:srgbClr val="FFFF99"/>
    <a:srgbClr val="00FF00"/>
    <a:srgbClr val="AAF698"/>
    <a:srgbClr val="44F255"/>
    <a:srgbClr val="327E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2296-D1BF-4F55-AE56-CB489114F692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626F3-48B0-48A4-B2BF-A20712DD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file:///C:\Users\&#1080;&#1085;&#1085;&#1072;\Desktop\2_0001.wma" TargetMode="External"/><Relationship Id="rId1" Type="http://schemas.openxmlformats.org/officeDocument/2006/relationships/audio" Target="file:///C:\Users\&#1080;&#1085;&#1085;&#1072;\Desktop\1.wma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/>
            </a:gs>
            <a:gs pos="25000">
              <a:srgbClr val="AAF698"/>
            </a:gs>
            <a:gs pos="50000">
              <a:srgbClr val="66FF66"/>
            </a:gs>
            <a:gs pos="75000">
              <a:srgbClr val="FFFF99"/>
            </a:gs>
            <a:gs pos="100000">
              <a:srgbClr val="FFFF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ккгк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57290" y="-928718"/>
            <a:ext cx="6500858" cy="878687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Рисунок 6" descr="нккгкг 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1571" y="-892999"/>
            <a:ext cx="6500858" cy="8572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нккгкг 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464447" y="-821564"/>
            <a:ext cx="6286544" cy="850112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нккгкг 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428728" y="-857280"/>
            <a:ext cx="6286544" cy="8572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 descr="нккгкг 00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428728" y="-857280"/>
            <a:ext cx="6286544" cy="8572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Рисунок 12" descr="нккгкг 00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500168" y="-785846"/>
            <a:ext cx="6286542" cy="842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 descr="нккгкг 00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643042" y="-785842"/>
            <a:ext cx="6000792" cy="828680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6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501090" y="5643578"/>
            <a:ext cx="304800" cy="304800"/>
          </a:xfrm>
          <a:prstGeom prst="rect">
            <a:avLst/>
          </a:prstGeom>
        </p:spPr>
      </p:pic>
      <p:pic>
        <p:nvPicPr>
          <p:cNvPr id="17" name="2_000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501090" y="6000768"/>
            <a:ext cx="304800" cy="304800"/>
          </a:xfrm>
          <a:prstGeom prst="rect">
            <a:avLst/>
          </a:prstGeom>
        </p:spPr>
      </p:pic>
      <p:pic>
        <p:nvPicPr>
          <p:cNvPr id="18" name="Рисунок 17" descr="нккгк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35885" y="-964438"/>
            <a:ext cx="6286543" cy="86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0</Words>
  <Application>Microsoft Office PowerPoint</Application>
  <PresentationFormat>Экран (4:3)</PresentationFormat>
  <Paragraphs>0</Paragraphs>
  <Slides>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2</cp:revision>
  <dcterms:created xsi:type="dcterms:W3CDTF">2013-03-11T09:04:50Z</dcterms:created>
  <dcterms:modified xsi:type="dcterms:W3CDTF">2013-03-11T12:04:20Z</dcterms:modified>
</cp:coreProperties>
</file>