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8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экзаменам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3857628"/>
            <a:ext cx="3357586" cy="714380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Сотнина</a:t>
            </a:r>
            <a:r>
              <a:rPr lang="ru-RU" dirty="0" smtClean="0"/>
              <a:t> И.В.</a:t>
            </a:r>
          </a:p>
          <a:p>
            <a:r>
              <a:rPr lang="ru-RU" dirty="0" smtClean="0"/>
              <a:t>Великий Новгород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9</a:t>
            </a:r>
            <a:r>
              <a:rPr lang="ru-RU" sz="3200" dirty="0" smtClean="0"/>
              <a:t>.</a:t>
            </a:r>
            <a:r>
              <a:rPr lang="ru-RU" sz="3200" b="1" dirty="0" smtClean="0"/>
              <a:t> </a:t>
            </a:r>
            <a:r>
              <a:rPr lang="ru-RU" sz="3200" b="1" dirty="0" smtClean="0"/>
              <a:t>Укажите предложение, в котором средством выразительности речи является метафора.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14908"/>
          </a:xfrm>
        </p:spPr>
        <p:txBody>
          <a:bodyPr>
            <a:normAutofit/>
          </a:bodyPr>
          <a:lstStyle/>
          <a:p>
            <a:r>
              <a:rPr lang="ru-RU" dirty="0" smtClean="0"/>
              <a:t>1) В душе она была романтиком.</a:t>
            </a:r>
          </a:p>
          <a:p>
            <a:r>
              <a:rPr lang="ru-RU" dirty="0" smtClean="0"/>
              <a:t>2)— С кем перестукиваются? — младшая явно потеряла нить рассказа.</a:t>
            </a:r>
          </a:p>
          <a:p>
            <a:r>
              <a:rPr lang="ru-RU" dirty="0" smtClean="0"/>
              <a:t>3) Тишина кругом, только где-то вдалеке вкрадчиво дятлы перестукиваются.</a:t>
            </a:r>
          </a:p>
          <a:p>
            <a:r>
              <a:rPr lang="ru-RU" dirty="0" smtClean="0"/>
              <a:t>4)Червяк длинный такой, что ни головы, ни хвоста не видать.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10. </a:t>
            </a:r>
            <a:r>
              <a:rPr lang="ru-RU" sz="2800" b="1" dirty="0" smtClean="0"/>
              <a:t>Из предложений 7-9 выпишите слово, правописание приставки в котором определяется правилом: «На конце приставки пишется –З-, если после неё следует звонкий согласный». 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42913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(7)— А как не тосковать-то? (8) Совсем от безделья очумели, — сказала старшая, с трудом поднимаясь. — (9)Некуда в ступе слетать, некого на Кощея натравить...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11. </a:t>
            </a:r>
            <a:r>
              <a:rPr lang="ru-RU" sz="3100" b="1" dirty="0" smtClean="0"/>
              <a:t>Из предложений 50 выпишите слово, правописание Н (НН) в котором подчиняется правилу: «В прилагательном, образованном с помощью суффикса Н от существительного с основой на Н, пишется НН».</a:t>
            </a: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643182"/>
            <a:ext cx="8643998" cy="4071966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 (47)Червяк длинный такой, что ни головы, ни хвоста не видать. (48)А худющий! (49)Лежит и не шевелится, как неживой. 50)  Я поднялась, от росы утренней отряхнулась, посмотрела, а это... это...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ru-RU" dirty="0" smtClean="0"/>
              <a:t>12. </a:t>
            </a:r>
            <a:r>
              <a:rPr lang="ru-RU" b="1" dirty="0" smtClean="0"/>
              <a:t>Замените просторечное слово «СОЖРАЛ» из предложения 53 стилистически нейтральным синонимом. Напишите этот синоним</a:t>
            </a:r>
          </a:p>
          <a:p>
            <a:endParaRPr lang="ru-RU" b="1" dirty="0" smtClean="0"/>
          </a:p>
          <a:p>
            <a:r>
              <a:rPr lang="ru-RU" dirty="0" smtClean="0"/>
              <a:t> (52) Стала я колдовать, и вдруг у него в животе человеческие голоса заговорили.</a:t>
            </a:r>
          </a:p>
          <a:p>
            <a:r>
              <a:rPr lang="ru-RU" dirty="0" smtClean="0"/>
              <a:t>(53)— Так, может, он сожрал кого, вот они там и беседуют, — сообразила средняя.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797568"/>
          </a:xfrm>
        </p:spPr>
        <p:txBody>
          <a:bodyPr>
            <a:normAutofit/>
          </a:bodyPr>
          <a:lstStyle/>
          <a:p>
            <a:r>
              <a:rPr lang="ru-RU" dirty="0" smtClean="0"/>
              <a:t>13. </a:t>
            </a:r>
            <a:r>
              <a:rPr lang="ru-RU" b="1" dirty="0" smtClean="0"/>
              <a:t>Замените словосочетание «нетерпеливо спросила» (предложение 11), построенное на основе примыкания, синонимичным словосочетанием со связью управление. Напишите получившееся словосочетание.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14.</a:t>
            </a:r>
            <a:r>
              <a:rPr lang="ru-RU" b="1" dirty="0" smtClean="0"/>
              <a:t> </a:t>
            </a:r>
            <a:r>
              <a:rPr lang="ru-RU" b="1" dirty="0" smtClean="0"/>
              <a:t>Выпишите грамматическую основу предложения 58.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r>
              <a:rPr lang="ru-RU" sz="6000" dirty="0" smtClean="0"/>
              <a:t>(58)— А ну-ка, девки, давайте слетаем!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857380"/>
          </a:xfrm>
        </p:spPr>
        <p:txBody>
          <a:bodyPr>
            <a:noAutofit/>
          </a:bodyPr>
          <a:lstStyle/>
          <a:p>
            <a:r>
              <a:rPr lang="ru-RU" sz="3200" dirty="0" smtClean="0"/>
              <a:t>15. </a:t>
            </a:r>
            <a:r>
              <a:rPr lang="ru-RU" sz="3200" b="1" dirty="0" smtClean="0"/>
              <a:t>Среди предложений 5-9 найдите предложение с обособленным обстоятельством. Напишите номер этого предложения. 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643182"/>
            <a:ext cx="8715436" cy="392909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(5) Больше всего на свете она хотела, чтобы в их лесу снова произошла сказочная история, и поэтому целыми днями бродила в поисках чего-нибудь сказочного.</a:t>
            </a:r>
          </a:p>
          <a:p>
            <a:r>
              <a:rPr lang="ru-RU" dirty="0" smtClean="0"/>
              <a:t>(6)— Тоскуете, коряги старые? — повторила она.</a:t>
            </a:r>
          </a:p>
          <a:p>
            <a:r>
              <a:rPr lang="ru-RU" dirty="0" smtClean="0"/>
              <a:t>(7)— А как не тосковать-то? (8) Совсем от безделья очумели, — сказала старшая, с трудом поднимаясь. — (9)Некуда в ступе слетать, некого на Кощея натравить...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Удачи!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Сочинение-рассуждение.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429288"/>
          </a:xfrm>
        </p:spPr>
        <p:txBody>
          <a:bodyPr>
            <a:normAutofit/>
          </a:bodyPr>
          <a:lstStyle/>
          <a:p>
            <a:r>
              <a:rPr lang="ru-RU" dirty="0" smtClean="0"/>
              <a:t>15.1  «Один словарный состав без грамматики ещё не составляет языка. Лишь поступив в распоряжение грамматики, он получает величайшее значение», -  Л. В. Успенский.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15.2  «Как много и мало нужно человеку для счастья!» - такими словами заканчивает текст русский писатель Ю. В. Бондарев.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15.3  Что такое счастье?  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1. Укажите предложение, в котором средством выразительности является фразеологизм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(7) И ребята у неё мал мала меньше.</a:t>
            </a:r>
          </a:p>
          <a:p>
            <a:r>
              <a:rPr lang="ru-RU" dirty="0" smtClean="0"/>
              <a:t>2) (10) - Вот чистая рубашка, вот хлеб и сало.</a:t>
            </a:r>
          </a:p>
          <a:p>
            <a:r>
              <a:rPr lang="ru-RU" dirty="0" smtClean="0"/>
              <a:t>3) (19) Есть веревочка, которая не рвётся, уголёк, который не гаснет, ключик, ножик и медный грошик.</a:t>
            </a:r>
          </a:p>
          <a:p>
            <a:r>
              <a:rPr lang="ru-RU" dirty="0" smtClean="0"/>
              <a:t>4) (15) Только смотри - никому не отдавай узелок!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Autofit/>
          </a:bodyPr>
          <a:lstStyle/>
          <a:p>
            <a:r>
              <a:rPr lang="ru-RU" dirty="0" smtClean="0"/>
              <a:t>2</a:t>
            </a:r>
            <a:r>
              <a:rPr lang="ru-RU" sz="4000" dirty="0" smtClean="0"/>
              <a:t>. </a:t>
            </a:r>
            <a:r>
              <a:rPr lang="ru-RU" sz="4000" b="1" dirty="0" smtClean="0"/>
              <a:t>Замените разговорное слово «авось» в предложении 14 стилистически нейтральным синонимом. Напишите этот синоним.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29066"/>
            <a:ext cx="8229600" cy="2197097"/>
          </a:xfrm>
        </p:spPr>
        <p:txBody>
          <a:bodyPr/>
          <a:lstStyle/>
          <a:p>
            <a:r>
              <a:rPr lang="ru-RU" dirty="0" smtClean="0"/>
              <a:t>(14) Хоть и ростом ты не вышел и смекалкой бог обделил, авось найдёшь свое счастье.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>
            <a:normAutofit/>
          </a:bodyPr>
          <a:lstStyle/>
          <a:p>
            <a:r>
              <a:rPr lang="ru-RU" dirty="0" smtClean="0"/>
              <a:t>3</a:t>
            </a:r>
            <a:r>
              <a:rPr lang="ru-RU" dirty="0" smtClean="0"/>
              <a:t>. </a:t>
            </a:r>
            <a:r>
              <a:rPr lang="ru-RU" b="1" dirty="0" smtClean="0"/>
              <a:t>Замените словосочетание «матушкино наследство» (предложение 11), построенное на основе согласования, синонимичным словосочетанием со связью управление. Напишите получившееся словосочетание.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</a:t>
            </a:r>
            <a:r>
              <a:rPr lang="ru-RU" dirty="0" smtClean="0"/>
              <a:t>. </a:t>
            </a:r>
            <a:r>
              <a:rPr lang="ru-RU" b="1" dirty="0" smtClean="0"/>
              <a:t>Выпишите грамматическую основу предложения 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r>
              <a:rPr lang="ru-RU" dirty="0" smtClean="0"/>
              <a:t>(4) Страшно мне стало.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Autofit/>
          </a:bodyPr>
          <a:lstStyle/>
          <a:p>
            <a:r>
              <a:rPr lang="ru-RU" sz="2800" dirty="0" smtClean="0"/>
              <a:t>5</a:t>
            </a:r>
            <a:r>
              <a:rPr lang="ru-RU" sz="2800" dirty="0" smtClean="0"/>
              <a:t>. </a:t>
            </a:r>
            <a:r>
              <a:rPr lang="ru-RU" sz="2800" b="1" dirty="0" smtClean="0"/>
              <a:t>В приведённых ниже предложениях из прочитанного текста пронумерованы все запятые. Выпишите цифру(-</a:t>
            </a:r>
            <a:r>
              <a:rPr lang="ru-RU" sz="2800" b="1" dirty="0" err="1" smtClean="0"/>
              <a:t>ы</a:t>
            </a:r>
            <a:r>
              <a:rPr lang="ru-RU" sz="2800" b="1" dirty="0" smtClean="0"/>
              <a:t>), обозначающую(-</a:t>
            </a:r>
            <a:r>
              <a:rPr lang="ru-RU" sz="2800" b="1" dirty="0" err="1" smtClean="0"/>
              <a:t>ие</a:t>
            </a:r>
            <a:r>
              <a:rPr lang="ru-RU" sz="2800" b="1" dirty="0" smtClean="0"/>
              <a:t>) запятую (-</a:t>
            </a:r>
            <a:r>
              <a:rPr lang="ru-RU" sz="2800" b="1" dirty="0" err="1" smtClean="0"/>
              <a:t>ые</a:t>
            </a:r>
            <a:r>
              <a:rPr lang="ru-RU" sz="2800" b="1" dirty="0" smtClean="0"/>
              <a:t>) между частями сложного предложения, связанными подчинительной связью. 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>
            <a:normAutofit/>
          </a:bodyPr>
          <a:lstStyle/>
          <a:p>
            <a:r>
              <a:rPr lang="ru-RU" i="1" dirty="0" smtClean="0"/>
              <a:t>Ты уже не маленький,(1) пора самому на хлеб зарабатывать. Я чуть было не заплакал,(2) но удержался. Тётушка </a:t>
            </a:r>
            <a:r>
              <a:rPr lang="ru-RU" i="1" dirty="0" err="1" smtClean="0"/>
              <a:t>Эльза</a:t>
            </a:r>
            <a:r>
              <a:rPr lang="ru-RU" i="1" dirty="0" smtClean="0"/>
              <a:t> ведь не злая, (3) а только очень бедная. Хоть и ростом ты не вышел и смекалкой бог обделил, (4) авось найдёшь свое счастье.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6</a:t>
            </a:r>
            <a:r>
              <a:rPr lang="ru-RU" sz="3100" dirty="0" smtClean="0"/>
              <a:t>. </a:t>
            </a:r>
            <a:r>
              <a:rPr lang="ru-RU" sz="3100" b="1" dirty="0" smtClean="0"/>
              <a:t>Среди предложений 13-19 найдите сложноподчинённое предложение с последовательным подчинением придаточных. Напишите номер этого предложения</a:t>
            </a:r>
            <a:r>
              <a:rPr lang="ru-RU" b="1" dirty="0" smtClean="0"/>
              <a:t>.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571744"/>
            <a:ext cx="8401080" cy="392909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(13) - Иди на все четыре стороны. (14) Хоть и ростом ты не вышел и смекалкой бог обделил, авось найдёшь свое счастье. (15) Только смотри - никому не отдавай узелок!</a:t>
            </a:r>
          </a:p>
          <a:p>
            <a:r>
              <a:rPr lang="ru-RU" dirty="0" smtClean="0"/>
              <a:t>(16) Взглянул я на старый бревенчатый дом под соломенной крышей, где прожил десять лет с тех пор, как умерла матушка, и пошёл лесной тропинкой.</a:t>
            </a:r>
          </a:p>
          <a:p>
            <a:r>
              <a:rPr lang="ru-RU" dirty="0" smtClean="0"/>
              <a:t>(17) Иду и думаю: не такой уж я бедняк. (18) Есть у меня чистая рубашка, хлеб и сало. (19) Есть верёвочка, которая не рвётся, уголёк, который не гаснет, ключик, ножик и медный грошик.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r>
              <a:rPr lang="ru-RU" sz="3200" dirty="0" smtClean="0"/>
              <a:t>7</a:t>
            </a:r>
            <a:r>
              <a:rPr lang="ru-RU" sz="3200" dirty="0" smtClean="0"/>
              <a:t>.</a:t>
            </a:r>
            <a:r>
              <a:rPr lang="ru-RU" sz="3200" b="1" dirty="0" smtClean="0"/>
              <a:t> </a:t>
            </a:r>
            <a:r>
              <a:rPr lang="ru-RU" sz="3200" b="1" dirty="0" smtClean="0"/>
              <a:t>Укажите количество грамматических основ в предложении 11. Ответ запишите цифрой.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3404"/>
          </a:xfrm>
        </p:spPr>
        <p:txBody>
          <a:bodyPr>
            <a:normAutofit/>
          </a:bodyPr>
          <a:lstStyle/>
          <a:p>
            <a:r>
              <a:rPr lang="ru-RU" sz="4800" dirty="0" smtClean="0"/>
              <a:t>(11) И вот тебе матушкино наследство: верёвочка, нервущаяся, уголёк негаснущий, ключик, ножик и медный грошик.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8</a:t>
            </a:r>
            <a:r>
              <a:rPr lang="ru-RU" sz="3100" dirty="0" smtClean="0"/>
              <a:t>. </a:t>
            </a:r>
            <a:r>
              <a:rPr lang="ru-RU" sz="3100" b="1" dirty="0" smtClean="0"/>
              <a:t>Среди предложений 16-21 найдите сложное бессоюзное предложение.  Напишите номер этого предложения</a:t>
            </a:r>
            <a:r>
              <a:rPr lang="ru-RU" b="1" dirty="0" smtClean="0"/>
              <a:t>.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472518" cy="48577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(</a:t>
            </a:r>
            <a:r>
              <a:rPr lang="ru-RU" sz="4100" dirty="0" smtClean="0"/>
              <a:t>16) Взглянул я на старый бревенчатый дом под соломенной крышей, где прожил десять лет с тех пор, как умерла матушка, и пошёл лесной тропинкой.</a:t>
            </a:r>
          </a:p>
          <a:p>
            <a:r>
              <a:rPr lang="ru-RU" sz="4100" dirty="0" smtClean="0"/>
              <a:t>(17) Иду и думаю: не такой уж я бедняк. (18) Есть у меня чистая рубашка, хлеб и сало. (19) Есть верёвочка, которая не рвётся, уголёк, который не гаснет, ключик, ножик и медный грошик. (20) Только зачем мне матушка оставила ключ? (21) Ведь дома у меня нету.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137</TotalTime>
  <Words>516</Words>
  <PresentationFormat>Экран (4:3)</PresentationFormat>
  <Paragraphs>53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Метро</vt:lpstr>
      <vt:lpstr>Подготовка к экзаменам</vt:lpstr>
      <vt:lpstr>1. Укажите предложение, в котором средством выразительности является фразеологизм.</vt:lpstr>
      <vt:lpstr>2. Замените разговорное слово «авось» в предложении 14 стилистически нейтральным синонимом. Напишите этот синоним. </vt:lpstr>
      <vt:lpstr>3. Замените словосочетание «матушкино наследство» (предложение 11), построенное на основе согласования, синонимичным словосочетанием со связью управление. Напишите получившееся словосочетание. </vt:lpstr>
      <vt:lpstr>4. Выпишите грамматическую основу предложения 4.</vt:lpstr>
      <vt:lpstr>5. В приведённых ниже предложениях из прочитанного текста пронумерованы все запятые. Выпишите цифру(-ы), обозначающую(-ие) запятую (-ые) между частями сложного предложения, связанными подчинительной связью. </vt:lpstr>
      <vt:lpstr>6. Среди предложений 13-19 найдите сложноподчинённое предложение с последовательным подчинением придаточных. Напишите номер этого предложения. </vt:lpstr>
      <vt:lpstr>7. Укажите количество грамматических основ в предложении 11. Ответ запишите цифрой.</vt:lpstr>
      <vt:lpstr>8. Среди предложений 16-21 найдите сложное бессоюзное предложение.  Напишите номер этого предложения. </vt:lpstr>
      <vt:lpstr>9. Укажите предложение, в котором средством выразительности речи является метафора. </vt:lpstr>
      <vt:lpstr>10. Из предложений 7-9 выпишите слово, правописание приставки в котором определяется правилом: «На конце приставки пишется –З-, если после неё следует звонкий согласный». </vt:lpstr>
      <vt:lpstr>11. Из предложений 50 выпишите слово, правописание Н (НН) в котором подчиняется правилу: «В прилагательном, образованном с помощью суффикса Н от существительного с основой на Н, пишется НН». </vt:lpstr>
      <vt:lpstr>.</vt:lpstr>
      <vt:lpstr>13. Замените словосочетание «нетерпеливо спросила» (предложение 11), построенное на основе примыкания, синонимичным словосочетанием со связью управление. Напишите получившееся словосочетание.</vt:lpstr>
      <vt:lpstr>14. Выпишите грамматическую основу предложения 58.</vt:lpstr>
      <vt:lpstr>15. Среди предложений 5-9 найдите предложение с обособленным обстоятельством. Напишите номер этого предложения. </vt:lpstr>
      <vt:lpstr>Удачи!</vt:lpstr>
      <vt:lpstr>Сочинение-рассуждение.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Тестовая часть</dc:title>
  <dc:creator>Олька</dc:creator>
  <cp:lastModifiedBy>Irina</cp:lastModifiedBy>
  <cp:revision>20</cp:revision>
  <dcterms:created xsi:type="dcterms:W3CDTF">2015-05-14T10:12:05Z</dcterms:created>
  <dcterms:modified xsi:type="dcterms:W3CDTF">2015-12-13T13:52:09Z</dcterms:modified>
</cp:coreProperties>
</file>