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2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F60-24E7-4595-A729-B15FFB0742E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A8DA-568E-407E-9F38-B76F8BD8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5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F60-24E7-4595-A729-B15FFB0742E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A8DA-568E-407E-9F38-B76F8BD8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7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F60-24E7-4595-A729-B15FFB0742E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A8DA-568E-407E-9F38-B76F8BD8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5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F60-24E7-4595-A729-B15FFB0742E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A8DA-568E-407E-9F38-B76F8BD8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F60-24E7-4595-A729-B15FFB0742E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A8DA-568E-407E-9F38-B76F8BD8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F60-24E7-4595-A729-B15FFB0742E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A8DA-568E-407E-9F38-B76F8BD8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4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F60-24E7-4595-A729-B15FFB0742E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A8DA-568E-407E-9F38-B76F8BD8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8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F60-24E7-4595-A729-B15FFB0742E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A8DA-568E-407E-9F38-B76F8BD8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0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F60-24E7-4595-A729-B15FFB0742E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A8DA-568E-407E-9F38-B76F8BD8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1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F60-24E7-4595-A729-B15FFB0742E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A8DA-568E-407E-9F38-B76F8BD8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F60-24E7-4595-A729-B15FFB0742E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A8DA-568E-407E-9F38-B76F8BD8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7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45F60-24E7-4595-A729-B15FFB0742E0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EA8DA-568E-407E-9F38-B76F8BD8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0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188" y="333375"/>
            <a:ext cx="8424862" cy="574675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>
              <a:defRPr/>
            </a:pPr>
            <a:r>
              <a:rPr lang="ru-RU" sz="2000" dirty="0" smtClean="0"/>
              <a:t>Отчет исследовательской группы «Экологи»</a:t>
            </a:r>
            <a:br>
              <a:rPr lang="ru-RU" sz="2000" dirty="0" smtClean="0"/>
            </a:br>
            <a:r>
              <a:rPr lang="ru-RU" sz="2000" dirty="0" smtClean="0"/>
              <a:t>часть 1</a:t>
            </a: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1124744"/>
            <a:ext cx="6964288" cy="1893887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Комплексное исследование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Араповского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парка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190" y="3933056"/>
            <a:ext cx="48593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5824" y="6093296"/>
            <a:ext cx="530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024"/>
            <a:ext cx="77787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600400" cy="23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099" y="4725144"/>
            <a:ext cx="424973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612068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17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258" y="622565"/>
            <a:ext cx="3384376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8625" y="1772816"/>
            <a:ext cx="7157905" cy="416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2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1124744"/>
            <a:ext cx="7005637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523" y="476672"/>
            <a:ext cx="6169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73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5354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0777"/>
            <a:ext cx="249532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045649"/>
            <a:ext cx="2648577" cy="198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2408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046" y="3092296"/>
            <a:ext cx="22367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651323"/>
            <a:ext cx="2871787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5733256"/>
            <a:ext cx="4572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470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10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2016-01-14T18:49:57Z</dcterms:created>
  <dcterms:modified xsi:type="dcterms:W3CDTF">2016-01-14T19:53:48Z</dcterms:modified>
</cp:coreProperties>
</file>