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398FD-10EF-48F5-A3A6-16C20E606CF8}" type="datetimeFigureOut">
              <a:rPr lang="ru-RU" smtClean="0"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4FC3-E2B9-439F-9B0B-48BF9F17C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673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398FD-10EF-48F5-A3A6-16C20E606CF8}" type="datetimeFigureOut">
              <a:rPr lang="ru-RU" smtClean="0"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4FC3-E2B9-439F-9B0B-48BF9F17C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709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398FD-10EF-48F5-A3A6-16C20E606CF8}" type="datetimeFigureOut">
              <a:rPr lang="ru-RU" smtClean="0"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4FC3-E2B9-439F-9B0B-48BF9F17C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768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398FD-10EF-48F5-A3A6-16C20E606CF8}" type="datetimeFigureOut">
              <a:rPr lang="ru-RU" smtClean="0"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4FC3-E2B9-439F-9B0B-48BF9F17C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457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398FD-10EF-48F5-A3A6-16C20E606CF8}" type="datetimeFigureOut">
              <a:rPr lang="ru-RU" smtClean="0"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4FC3-E2B9-439F-9B0B-48BF9F17C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812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398FD-10EF-48F5-A3A6-16C20E606CF8}" type="datetimeFigureOut">
              <a:rPr lang="ru-RU" smtClean="0"/>
              <a:t>14.01.2016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4FC3-E2B9-439F-9B0B-48BF9F17C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73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398FD-10EF-48F5-A3A6-16C20E606CF8}" type="datetimeFigureOut">
              <a:rPr lang="ru-RU" smtClean="0"/>
              <a:t>14.01.2016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4FC3-E2B9-439F-9B0B-48BF9F17C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920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398FD-10EF-48F5-A3A6-16C20E606CF8}" type="datetimeFigureOut">
              <a:rPr lang="ru-RU" smtClean="0"/>
              <a:t>14.01.2016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4FC3-E2B9-439F-9B0B-48BF9F17C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289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398FD-10EF-48F5-A3A6-16C20E606CF8}" type="datetimeFigureOut">
              <a:rPr lang="ru-RU" smtClean="0"/>
              <a:t>14.01.2016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4FC3-E2B9-439F-9B0B-48BF9F17C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256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398FD-10EF-48F5-A3A6-16C20E606CF8}" type="datetimeFigureOut">
              <a:rPr lang="ru-RU" smtClean="0"/>
              <a:t>14.01.2016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4FC3-E2B9-439F-9B0B-48BF9F17C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109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398FD-10EF-48F5-A3A6-16C20E606CF8}" type="datetimeFigureOut">
              <a:rPr lang="ru-RU" smtClean="0"/>
              <a:t>14.01.2016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4FC3-E2B9-439F-9B0B-48BF9F17C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946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398FD-10EF-48F5-A3A6-16C20E606CF8}" type="datetimeFigureOut">
              <a:rPr lang="ru-RU" smtClean="0"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D4FC3-E2B9-439F-9B0B-48BF9F17C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775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8424936" cy="576064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dirty="0" smtClean="0"/>
              <a:t>Отчет исследовательской группы «Экологи»</a:t>
            </a:r>
            <a:br>
              <a:rPr lang="ru-RU" sz="2000" dirty="0" smtClean="0"/>
            </a:br>
            <a:r>
              <a:rPr lang="ru-RU" sz="2000" dirty="0" smtClean="0"/>
              <a:t>часть 2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6657975" cy="234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4090267"/>
            <a:ext cx="4859337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6309320"/>
            <a:ext cx="5302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6256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260648"/>
            <a:ext cx="7742237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0374" y="1268760"/>
            <a:ext cx="7361237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4398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3258" y="1772816"/>
            <a:ext cx="3384580" cy="4511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7937" y="476672"/>
            <a:ext cx="4515222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9794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7778750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88640"/>
            <a:ext cx="3646487" cy="379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3958968"/>
            <a:ext cx="24622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6376" y="1968243"/>
            <a:ext cx="3425825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0651" y="5966145"/>
            <a:ext cx="35115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2090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5250" y="260648"/>
            <a:ext cx="7778750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7859390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1106" y="3356992"/>
            <a:ext cx="2808312" cy="2107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8531" y="3627644"/>
            <a:ext cx="2448272" cy="1836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5840611"/>
            <a:ext cx="28527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8531" y="5840610"/>
            <a:ext cx="25114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3544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41275"/>
            <a:ext cx="7778750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943" y="1457075"/>
            <a:ext cx="8364537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5357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404664"/>
            <a:ext cx="622458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1268760"/>
            <a:ext cx="4483985" cy="3364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60356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6</Words>
  <Application>Microsoft Office PowerPoint</Application>
  <PresentationFormat>Экран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Отчет исследовательской группы «Экологи» часть 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исследовательской группы «Экологи» часть 2</dc:title>
  <dc:creator>Admin</dc:creator>
  <cp:lastModifiedBy>Admin</cp:lastModifiedBy>
  <cp:revision>7</cp:revision>
  <dcterms:created xsi:type="dcterms:W3CDTF">2016-01-14T18:16:43Z</dcterms:created>
  <dcterms:modified xsi:type="dcterms:W3CDTF">2016-01-14T19:26:58Z</dcterms:modified>
</cp:coreProperties>
</file>