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63" r:id="rId6"/>
    <p:sldId id="259" r:id="rId7"/>
    <p:sldId id="260" r:id="rId8"/>
    <p:sldId id="261" r:id="rId9"/>
    <p:sldId id="262" r:id="rId10"/>
    <p:sldId id="265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-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7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61609-BB59-4B09-A0FB-E90C0C5AE418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98511-58DA-4B66-B853-89B1628F4E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29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8511-58DA-4B66-B853-89B1628F4E2F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ED370-5803-4C8C-AF11-990E22EF3253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C2805-3C10-410F-8A86-BB20E61690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ED370-5803-4C8C-AF11-990E22EF3253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C2805-3C10-410F-8A86-BB20E61690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ED370-5803-4C8C-AF11-990E22EF3253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C2805-3C10-410F-8A86-BB20E61690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ED370-5803-4C8C-AF11-990E22EF3253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C2805-3C10-410F-8A86-BB20E61690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ED370-5803-4C8C-AF11-990E22EF3253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C2805-3C10-410F-8A86-BB20E61690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ED370-5803-4C8C-AF11-990E22EF3253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C2805-3C10-410F-8A86-BB20E61690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ED370-5803-4C8C-AF11-990E22EF3253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C2805-3C10-410F-8A86-BB20E61690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ED370-5803-4C8C-AF11-990E22EF3253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C2805-3C10-410F-8A86-BB20E61690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ED370-5803-4C8C-AF11-990E22EF3253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C2805-3C10-410F-8A86-BB20E61690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ED370-5803-4C8C-AF11-990E22EF3253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C2805-3C10-410F-8A86-BB20E61690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ED370-5803-4C8C-AF11-990E22EF3253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C2805-3C10-410F-8A86-BB20E61690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20ED370-5803-4C8C-AF11-990E22EF3253}" type="datetimeFigureOut">
              <a:rPr lang="ru-RU" smtClean="0"/>
              <a:pPr/>
              <a:t>14.01.2016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42C2805-3C10-410F-8A86-BB20E61690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Отчет исследовательской группы «Историки»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4149080"/>
            <a:ext cx="53285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Руководитель исследования: учитель географии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Щеглова Н.И.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Работу выполнили: обучающиеся 8 класса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Черемисина Олеся,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Белобрыкина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Наталья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6165304"/>
            <a:ext cx="5370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2012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2852"/>
            <a:ext cx="7498080" cy="6105548"/>
          </a:xfrm>
        </p:spPr>
        <p:txBody>
          <a:bodyPr/>
          <a:lstStyle/>
          <a:p>
            <a:r>
              <a:rPr lang="ru-RU" sz="1800" dirty="0" smtClean="0"/>
              <a:t>Архитектурные сооружения усадьбы Ланских-Араповых находится ныне в плачевном состоянии и требуют капитального ремонта.</a:t>
            </a:r>
          </a:p>
          <a:p>
            <a:endParaRPr lang="ru-RU" dirty="0"/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538" y="928670"/>
            <a:ext cx="4857784" cy="28330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Рисунок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3786190"/>
            <a:ext cx="3944662" cy="29576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6072198" y="857232"/>
            <a:ext cx="29289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Барский дом с гостиной Е. У. Ланской, наше время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85852" y="4000504"/>
            <a:ext cx="314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Дом управляющего с каретным двором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14290"/>
            <a:ext cx="7504960" cy="603411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Потомки Араповых и Гончаровых интересуются своими корнями и навещают бывшее имение.</a:t>
            </a:r>
            <a:endParaRPr lang="ru-RU" sz="2400" dirty="0"/>
          </a:p>
        </p:txBody>
      </p:sp>
      <p:pic>
        <p:nvPicPr>
          <p:cNvPr id="4098" name="Picture 2" descr="J:\Картинки к буклету\udtu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1142984"/>
            <a:ext cx="3776267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099" name="Picture 3" descr="J:\Картинки к буклету\gy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3786190"/>
            <a:ext cx="3924144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72066" y="1214422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Садовников В. П. с  Черевко Г. А. в саду около дома </a:t>
            </a:r>
          </a:p>
          <a:p>
            <a:r>
              <a:rPr lang="ru-RU" sz="1200" dirty="0" smtClean="0"/>
              <a:t>Е. У. Ланской. Черевко Г. А. – праправнучка Петра Устиновича Арапова, брата Е. У. Ланской, 2007г.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4000504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Краевед Садовников В. П. с Натальей Глебовной Гончаровой , дальней родственницей Гончаровых. Живет в Москве.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Меры по сохранности усадьбы Ланских-Араповых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Уход за садово-парковым комплексом;</a:t>
            </a:r>
          </a:p>
          <a:p>
            <a:r>
              <a:rPr lang="ru-RU" dirty="0" smtClean="0"/>
              <a:t>Ограничение хозяйственной деятельности на территории усадьбы;</a:t>
            </a:r>
          </a:p>
          <a:p>
            <a:r>
              <a:rPr lang="ru-RU" dirty="0" smtClean="0"/>
              <a:t>Придание усадьбе статуса историко-культурного памятника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рассказать об истории рода Араповых и Ланских;</a:t>
            </a:r>
          </a:p>
          <a:p>
            <a:r>
              <a:rPr lang="ru-RU" dirty="0" smtClean="0"/>
              <a:t>- рассказать об истории усадьбы Ланских-Араповых;</a:t>
            </a:r>
          </a:p>
          <a:p>
            <a:r>
              <a:rPr lang="ru-RU" dirty="0" smtClean="0"/>
              <a:t>- способствовать развитию интереса к истории малой Родины;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52"/>
            <a:ext cx="7862150" cy="610554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Дворянский род Араповых появился в середине </a:t>
            </a:r>
            <a:r>
              <a:rPr lang="en-US" sz="1800" dirty="0" smtClean="0"/>
              <a:t>XVI</a:t>
            </a:r>
            <a:r>
              <a:rPr lang="ru-RU" sz="1800" dirty="0" smtClean="0"/>
              <a:t>в при Иване Грозном в Муроме. В начале </a:t>
            </a:r>
            <a:r>
              <a:rPr lang="en-US" sz="1800" dirty="0" smtClean="0"/>
              <a:t>XIX</a:t>
            </a:r>
            <a:r>
              <a:rPr lang="ru-RU" sz="1800" dirty="0" smtClean="0"/>
              <a:t>в среди тамбовских землевладельцев встречается имя Ивана Андреевича Арапова (родился в 1755г.). Многие представители рода были военными, а после отставки служили в дворянских или земских учреждениях.</a:t>
            </a:r>
          </a:p>
          <a:p>
            <a:r>
              <a:rPr lang="ru-RU" sz="1800" dirty="0" smtClean="0"/>
              <a:t>Иван Андреевич был внуком петровского драгуна и сыном гвардейского подпоручика Андрея Степановича Арапова. Он и стал основателем родового гнезда Араповых под Тамбовом У села Богородицкое (Арапово). </a:t>
            </a:r>
          </a:p>
          <a:p>
            <a:r>
              <a:rPr lang="ru-RU" sz="1800" dirty="0" smtClean="0"/>
              <a:t>В семье Ивана Андреевича и Марии Ивановны Потаповой было семеро детей. Старший Николай Иванович Арапов(1787-1838гг) участвовал в Отечественной войне 1812г. Средний Александр(1790-1827гг) был в гражданской службе. Младшие сыновья, Устин(1797-1881гг) и Петр(1795-1834гг), служили в престижном Кавалергардском полку. </a:t>
            </a:r>
          </a:p>
          <a:p>
            <a:r>
              <a:rPr lang="ru-RU" sz="1800" dirty="0" smtClean="0"/>
              <a:t>Сестры Араповы Анна, Татьяна и Екатерина, выйдя замуж, стали владелицами богатых помещичьих усадеб, занимались общественной деятельностью и благотворительностью.</a:t>
            </a:r>
          </a:p>
          <a:p>
            <a:r>
              <a:rPr lang="ru-RU" sz="1800" dirty="0" smtClean="0"/>
              <a:t>Родовая усадьба В Арапове оказалась в руках младшего сына Устина Ивановича Арапова. С середины 30-х годов </a:t>
            </a:r>
            <a:r>
              <a:rPr lang="en-US" sz="1800" dirty="0" smtClean="0"/>
              <a:t>XIX</a:t>
            </a:r>
            <a:r>
              <a:rPr lang="ru-RU" sz="1800" dirty="0" smtClean="0"/>
              <a:t>в он обустраивал родовое гнездо с женой Марией Ивановной Сазоновой</a:t>
            </a:r>
          </a:p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Родословное древо рода Араповых</a:t>
            </a: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71802" y="2786058"/>
            <a:ext cx="3286148" cy="1714512"/>
          </a:xfrm>
          <a:prstGeom prst="roundRect">
            <a:avLst/>
          </a:prstGeom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Араповы 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Устин Иванович  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Мария Ивановна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43042" y="1500174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Константин</a:t>
            </a:r>
          </a:p>
          <a:p>
            <a:pPr algn="ctr"/>
            <a:r>
              <a:rPr lang="ru-RU" sz="1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1831- 1916гг</a:t>
            </a:r>
            <a:endParaRPr lang="ru-RU" sz="13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143240" y="1000108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Петр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1833г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071538" y="3000372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Михаил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1829г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714876" y="1000108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Иван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1827г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857356" y="4357694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Николай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1825-1884гг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428992" y="4857760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Александр</a:t>
            </a: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1824-1894гг</a:t>
            </a:r>
          </a:p>
        </p:txBody>
      </p:sp>
      <p:sp>
        <p:nvSpPr>
          <p:cNvPr id="19" name="Овал 18"/>
          <p:cNvSpPr/>
          <p:nvPr/>
        </p:nvSpPr>
        <p:spPr>
          <a:xfrm>
            <a:off x="5000628" y="4857760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Евгений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1833г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429388" y="4214818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Екатерина</a:t>
            </a: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1844-1919гг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000892" y="2786058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Сергей</a:t>
            </a: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1842г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215074" y="1428736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Мария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1837-1949гг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785794"/>
            <a:ext cx="7504960" cy="54626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немалом семействе Устина Ивановича Арапова насчитывалось около 30-ти наследников. Большая ветвь Араповых объединяла родовыми узами и дружескими отношениями видных представителей известных российский семейств.</a:t>
            </a:r>
          </a:p>
          <a:p>
            <a:r>
              <a:rPr lang="ru-RU" sz="2800" dirty="0" smtClean="0"/>
              <a:t>Потомки Устина Ивановича Арапова погибали в революционном огне, в блокадном Ленинграде, умирали за пределами страны. Горькая судьба рода повторяла трагическую судьбу своего народа.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Устин Иванович Арапов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Устин Иванович в начале 19 в. Служил адъютантом фельдмаршала П. Витгенштейна , участвовал в русско-турецкой войне, отличился и был награжден орденом за храбрость. Уйдя в отставку в 1834 году в чине генерал-майора, занялся общественной деятельностью.</a:t>
            </a:r>
          </a:p>
          <a:p>
            <a:r>
              <a:rPr lang="ru-RU" sz="1400" dirty="0" smtClean="0"/>
              <a:t>В 1836г Арапов был избран предводителем дворянства Тамбовского уезда. Его ревностный труд был оценен многими благодарностями и орденами. Устин Иванович стал учредителем Александринского института благородных девиц и при его открытии был награжден орденом кн. Владимира. </a:t>
            </a:r>
          </a:p>
          <a:p>
            <a:r>
              <a:rPr lang="ru-RU" sz="1400" dirty="0" smtClean="0"/>
              <a:t>Близ села Арапова Устин Иванович обустроил имение с домом, дворовыми постройками, огромным парком и садами. На реке Липовица была создана цепь прудов, в которых разводили рыбу на продажу. Вишневый и яблоневый сады, огород в восемь десятин давали фрукты и овощи. К усадьбе примыкал большой сад с каменной оранжереей. Площадь сада к 1917г составляла 15 десятин, на которых размещалось 1778 деревьев, земельные угодья предназначались для хлебопашества, для хранения зерна существовали хлебные склады. Для переработки зерна Арапов построил винокуренный завод и мельницу. Лесной массив в 42 десятины давал дрова и материал для строительства. Лесные опушки и просторные поляны использовались под пчельники. Хлеб и мед сбывали в Тамбове.</a:t>
            </a:r>
          </a:p>
          <a:p>
            <a:r>
              <a:rPr lang="ru-RU" sz="1400" dirty="0" smtClean="0"/>
              <a:t>Усадебные постройки в Арапове давно разрушены, утрачены флигеля и другие  сооружения. Не сохранились  и каменная Владимирская церковь, построенная в 1818г Иваном Андреевичем Араповым, и  семейный некрополь Араповых-Ланских.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Усадебный дом Устина Ивановича Арапова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Устин Иванович построил в Арапово красивый двухэтажный дом в мавританском стиле. Сегодня он утрачен, но осталась его фотография.</a:t>
            </a:r>
          </a:p>
          <a:p>
            <a:r>
              <a:rPr lang="ru-RU" sz="1800" dirty="0" smtClean="0"/>
              <a:t>Дом Араповых располагался в конце села, в 300-х метрах от пруда и рядом высаженных около него сосен. Сегодня их осталось только пять. О нем ныне напоминает лишь земляной холм. </a:t>
            </a:r>
            <a:endParaRPr lang="ru-RU" sz="1800" dirty="0"/>
          </a:p>
        </p:txBody>
      </p:sp>
      <p:pic>
        <p:nvPicPr>
          <p:cNvPr id="1026" name="Picture 2" descr="J:\Картинки к буклету\gjyw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26" y="3357562"/>
            <a:ext cx="4152894" cy="30791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Екатерина Устиновна Ланская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Екатерина Устиновна Арапова(1844-1919гг) родилась в Тамбове, воспитывалась в доме родителей, получила блестящее образование. Родители выдали Екатерину  замуж за Павла Александровича Ланского. Молодая семья поселилась в имении у деревни Николаевки(ныне Рудневка), доставшейся в наследство от отца Екатерины Устиновны.</a:t>
            </a:r>
          </a:p>
          <a:p>
            <a:r>
              <a:rPr lang="ru-RU" sz="1400" dirty="0" smtClean="0"/>
              <a:t>После смерти мужа Павла Ланского в 1903г, Екатерина Устиновна ходатайствует о причислении с детьми к роду Араповых. Ланские (мать и две дочери) жили в имении вплоть до революции, но после крушения старого строя, опасаясь погромов и убийства, в 1918г уехали в Тамбов. Мать Екатерина Устиновна скончалась в 1919г. Прекрасно образованные дочери Ланской знали несколько иностранных языков и подрабатывали частным преподаванием. </a:t>
            </a:r>
          </a:p>
        </p:txBody>
      </p:sp>
      <p:pic>
        <p:nvPicPr>
          <p:cNvPr id="2050" name="Picture 2" descr="J:\Картинки к буклету\uiud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857628"/>
            <a:ext cx="2047875" cy="2295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214810" y="6286520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Е. У. Арапова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500042"/>
            <a:ext cx="7504960" cy="574835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Тамбовское областное государственное бюджетное оздоровительное образовательное учреждение санаторного типа для детей, нуждающихся в длительном лечении, «Красносвободненская санаторная школа-интернат» было организовано в 1919 году как детский дом в имении Ланских-Араповых. На территории находилось 4 строения: одно строение 2-х этажное, два одноэтажных дома и каретный двор. В 50-х годах детский дом преобразовывают в школу-интернат.</a:t>
            </a:r>
          </a:p>
          <a:p>
            <a:r>
              <a:rPr lang="ru-RU" sz="1400" dirty="0" smtClean="0"/>
              <a:t>В 1958 году начато проектирование, а в 1959 в июне месяце идет строительство учебного корпуса и спального корпуса на 520 ученических мест, водонапорной башни, котельной. В 1968 году к учебному корпусу была пристроена столовая.</a:t>
            </a:r>
          </a:p>
          <a:p>
            <a:r>
              <a:rPr lang="ru-RU" sz="1400" dirty="0" smtClean="0"/>
              <a:t>8 августа 1964 года решением Облисполкома за номером 580 школа-интернат была реорганизована в Красносвободненскую восьмилетнюю санаторную школу-интернат на 280 мест, а в 2003 году в ТОГБООУ «Красносвободненская санаторная школа-интернат».</a:t>
            </a:r>
          </a:p>
        </p:txBody>
      </p:sp>
      <p:pic>
        <p:nvPicPr>
          <p:cNvPr id="5" name="Picture 2" descr="J:\Картинки к буклету\jgiyu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80" y="4500570"/>
            <a:ext cx="3084117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3" descr="J:\Картинки к буклету\jgyuds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18" y="3500438"/>
            <a:ext cx="2939207" cy="20059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785918" y="5572140"/>
            <a:ext cx="29289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Бывшая людская с надстроенным 2-м этажом, 60-е годы 20 века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5214942" y="3857628"/>
            <a:ext cx="3571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Барский дом с гостиной Е. У. Ланской в советское время, 60-е годы 20 века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1013</Words>
  <Application>Microsoft Office PowerPoint</Application>
  <PresentationFormat>Экран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Отчет исследовательской группы «Историки»</vt:lpstr>
      <vt:lpstr>Цели:</vt:lpstr>
      <vt:lpstr>Презентация PowerPoint</vt:lpstr>
      <vt:lpstr>Родословное древо рода Араповых</vt:lpstr>
      <vt:lpstr>Презентация PowerPoint</vt:lpstr>
      <vt:lpstr>Устин Иванович Арапов</vt:lpstr>
      <vt:lpstr>Усадебный дом Устина Ивановича Арапова</vt:lpstr>
      <vt:lpstr>Екатерина Устиновна Ланская</vt:lpstr>
      <vt:lpstr>Презентация PowerPoint</vt:lpstr>
      <vt:lpstr>Презентация PowerPoint</vt:lpstr>
      <vt:lpstr>Презентация PowerPoint</vt:lpstr>
      <vt:lpstr>Меры по сохранности усадьбы Ланских-Араповых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исследовательской группы «Литераторы»</dc:title>
  <dc:creator>Гость</dc:creator>
  <cp:lastModifiedBy>Admin</cp:lastModifiedBy>
  <cp:revision>39</cp:revision>
  <dcterms:created xsi:type="dcterms:W3CDTF">2013-04-03T06:16:45Z</dcterms:created>
  <dcterms:modified xsi:type="dcterms:W3CDTF">2016-01-14T18:02:03Z</dcterms:modified>
</cp:coreProperties>
</file>