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73" r:id="rId8"/>
    <p:sldId id="274" r:id="rId9"/>
    <p:sldId id="261" r:id="rId10"/>
    <p:sldId id="262" r:id="rId11"/>
    <p:sldId id="263" r:id="rId12"/>
    <p:sldId id="265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41132-6B7F-47D1-9482-7AB116B6F8C7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620FB-E55F-44F1-94EE-2BF6DBD744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tz\&#1052;&#1086;&#1080;%20&#1076;&#1086;&#1082;&#1091;&#1084;&#1077;&#1085;&#1090;&#1099;\&#1047;&#1080;&#1084;&#1085;&#1080;&#1077;%20&#1079;&#1072;&#1073;&#1072;&#1074;&#1099;\&#1052;&#1086;&#1088;&#1086;&#1079;&#1085;&#1099;&#1081;%20&#1076;&#1077;&#1085;&#1077;&#1082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2-tub-ru.yandex.net/i?id=14a518906a91f8927c7920dde9dcbdb0&amp;n=33&amp;h=190&amp;w=254"/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323528" y="260648"/>
            <a:ext cx="856895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Морозный дене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b2d902d6903e2d54f37eb3d8d370e250&amp;n=33&amp;h=190&amp;w=254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539552" y="332656"/>
            <a:ext cx="799288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db8fd35cab8b47cba7e274c40fda903e&amp;n=33&amp;h=190&amp;w=254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043608" y="332656"/>
            <a:ext cx="727280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kachatkartinki.ru/img/picture/Sep/24/0d7be85b9d1778db20f50d161607f60d/norm_2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539552" y="404664"/>
            <a:ext cx="784887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f4e474165924d4dc7a6c1ffb5a85bbe6&amp;n=33&amp;h=190&amp;w=271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83568" y="620688"/>
            <a:ext cx="763284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24f8035845148c0e0da14ac6b1ff7e19&amp;n=33&amp;h=190&amp;w=137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979712" y="332656"/>
            <a:ext cx="49685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Белый снег пушистый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Тёмный лес что шапкой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воздухе кружится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Принакрылся чудной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 землю тихо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заснул под нею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Падает, ложится.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Крепко, непробудно...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под утро снегом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Стали дни коротки,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Поле забелело,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Солнце светит мало,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Точно пеленою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пришли морозы,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Всё его одело.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зима настала.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И. Суриков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c5c9269938eca2bf86dc9374dc84b2f7&amp;n=33&amp;h=190&amp;w=147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2195736" y="332656"/>
            <a:ext cx="532859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3bb76e6d4978f8d34d14195faad0bead&amp;n=33&amp;h=190&amp;w=141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763688" y="260648"/>
            <a:ext cx="532859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6ad595439396a73ca8bf092b375a0e1a&amp;n=33&amp;h=190&amp;w=172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619672" y="188640"/>
            <a:ext cx="576064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df8a392368064f6b5b0f7ac1d06e5e35&amp;n=33&amp;h=190&amp;w=261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475656" y="332656"/>
            <a:ext cx="640871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34447947a03f8fc919ae6e48009e317a&amp;n=33&amp;h=190&amp;w=157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2195736" y="404664"/>
            <a:ext cx="525658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7c03e2ab622439cfbb4bc6af75a27261&amp;n=33&amp;h=190&amp;w=304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467544" y="476672"/>
            <a:ext cx="8401484" cy="564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e8023573f99184c88028e6b822de970d&amp;n=33&amp;h=190&amp;w=147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691680" y="260648"/>
            <a:ext cx="568863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80d21780ff9f123c9e2ad2d357a8535b&amp;n=33&amp;h=190&amp;w=228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763688" y="404664"/>
            <a:ext cx="604867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60</Words>
  <Application>Microsoft Office PowerPoint</Application>
  <PresentationFormat>Экран (4:3)</PresentationFormat>
  <Paragraphs>15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Sweet  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Atz</dc:creator>
  <cp:lastModifiedBy>Atz</cp:lastModifiedBy>
  <cp:revision>23</cp:revision>
  <dcterms:created xsi:type="dcterms:W3CDTF">2016-01-16T13:06:38Z</dcterms:created>
  <dcterms:modified xsi:type="dcterms:W3CDTF">2016-01-17T17:35:42Z</dcterms:modified>
</cp:coreProperties>
</file>