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ДИДАКТИЧЕСКАЯ ИГРА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«Волшебный домик»</a:t>
            </a:r>
          </a:p>
          <a:p>
            <a:r>
              <a:rPr lang="ru-RU" dirty="0" smtClean="0"/>
              <a:t>Игра для детей от 3-6 лет.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Игра </a:t>
            </a:r>
            <a:r>
              <a:rPr lang="ru-RU" dirty="0" smtClean="0">
                <a:solidFill>
                  <a:srgbClr val="FF0000"/>
                </a:solidFill>
              </a:rPr>
              <a:t>« </a:t>
            </a:r>
            <a:r>
              <a:rPr lang="ru-RU" dirty="0" smtClean="0">
                <a:solidFill>
                  <a:srgbClr val="FF0000"/>
                </a:solidFill>
              </a:rPr>
              <a:t>Какой? Какая? Какое</a:t>
            </a:r>
            <a:r>
              <a:rPr lang="ru-RU" dirty="0" smtClean="0">
                <a:solidFill>
                  <a:srgbClr val="FF0000"/>
                </a:solidFill>
              </a:rPr>
              <a:t>?»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83568" y="1700808"/>
            <a:ext cx="2743200" cy="45720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1800" dirty="0" smtClean="0"/>
              <a:t>Цель</a:t>
            </a:r>
            <a:r>
              <a:rPr lang="ru-RU" sz="1800" dirty="0" smtClean="0"/>
              <a:t>: Подбор прилагательных к существительным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1600" b="1" dirty="0" smtClean="0"/>
              <a:t>Игра» </a:t>
            </a:r>
            <a:r>
              <a:rPr lang="ru-RU" sz="1600" b="1" dirty="0" smtClean="0"/>
              <a:t>Составь рассказ по </a:t>
            </a:r>
            <a:r>
              <a:rPr lang="ru-RU" sz="1600" b="1" dirty="0" smtClean="0"/>
              <a:t>картинкам» .</a:t>
            </a:r>
            <a:endParaRPr lang="ru-RU" sz="1600" b="1" dirty="0" smtClean="0"/>
          </a:p>
          <a:p>
            <a:r>
              <a:rPr lang="ru-RU" sz="1800" dirty="0" smtClean="0"/>
              <a:t>Цель составлять рассказ по картинкам соблюдая логическую</a:t>
            </a:r>
          </a:p>
          <a:p>
            <a:r>
              <a:rPr lang="ru-RU" sz="1800" dirty="0" smtClean="0"/>
              <a:t>последовательность</a:t>
            </a:r>
            <a:endParaRPr lang="ru-RU" sz="1800" dirty="0"/>
          </a:p>
        </p:txBody>
      </p:sp>
      <p:pic>
        <p:nvPicPr>
          <p:cNvPr id="1026" name="Picture 2" descr="C:\Users\nout-6\Desktop\Новая папка (3)\DSC0532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 rot="16200000">
            <a:off x="3720043" y="2408751"/>
            <a:ext cx="5111750" cy="34078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Игра « Назови правильно».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755576" y="2060848"/>
            <a:ext cx="2743200" cy="4572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Цель : Закреплять умение правильного произношения  слов.</a:t>
            </a:r>
            <a:endParaRPr lang="ru-RU" sz="2800" dirty="0"/>
          </a:p>
        </p:txBody>
      </p:sp>
      <p:pic>
        <p:nvPicPr>
          <p:cNvPr id="1027" name="Picture 3" descr="C:\Users\nout-6\Desktop\Новая папка (3)\DSC0532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812303" y="2021229"/>
            <a:ext cx="5046811" cy="3817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«Кто </a:t>
            </a:r>
            <a:r>
              <a:rPr lang="ru-RU" dirty="0" smtClean="0"/>
              <a:t>это</a:t>
            </a:r>
            <a:r>
              <a:rPr lang="ru-RU" dirty="0" smtClean="0"/>
              <a:t>?»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55576" y="1628800"/>
            <a:ext cx="2743200" cy="4572000"/>
          </a:xfrm>
        </p:spPr>
        <p:txBody>
          <a:bodyPr/>
          <a:lstStyle/>
          <a:p>
            <a:endParaRPr lang="ru-RU" dirty="0" smtClean="0"/>
          </a:p>
          <a:p>
            <a:endParaRPr lang="ru-RU" sz="1800" dirty="0" smtClean="0"/>
          </a:p>
          <a:p>
            <a:r>
              <a:rPr lang="ru-RU" sz="1800" dirty="0" smtClean="0"/>
              <a:t>Цель</a:t>
            </a:r>
            <a:r>
              <a:rPr lang="ru-RU" sz="1800" dirty="0" smtClean="0"/>
              <a:t>. Обогащать словарный запас о предметах явлениях окружающего мира.</a:t>
            </a:r>
          </a:p>
          <a:p>
            <a:endParaRPr lang="ru-RU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Игра « </a:t>
            </a:r>
            <a:r>
              <a:rPr lang="ru-RU" sz="2000" dirty="0" smtClean="0"/>
              <a:t>Что сначала что потом</a:t>
            </a:r>
            <a:r>
              <a:rPr lang="ru-RU" sz="2000" dirty="0" smtClean="0"/>
              <a:t>?» </a:t>
            </a:r>
            <a:endParaRPr lang="ru-RU" sz="2000" dirty="0"/>
          </a:p>
        </p:txBody>
      </p:sp>
      <p:pic>
        <p:nvPicPr>
          <p:cNvPr id="2050" name="Picture 2" descr="C:\Users\nout-6\Desktop\Новая папка (3)\DSC0532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l="5790" t="10931"/>
          <a:stretch>
            <a:fillRect/>
          </a:stretch>
        </p:blipFill>
        <p:spPr bwMode="auto">
          <a:xfrm rot="16200000">
            <a:off x="4424859" y="1919959"/>
            <a:ext cx="4686773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« </a:t>
            </a:r>
            <a:r>
              <a:rPr lang="ru-RU" dirty="0" smtClean="0"/>
              <a:t>Один много</a:t>
            </a:r>
            <a:r>
              <a:rPr lang="ru-RU" dirty="0" smtClean="0"/>
              <a:t>.»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3568" y="1628800"/>
            <a:ext cx="2743200" cy="4572000"/>
          </a:xfrm>
        </p:spPr>
        <p:txBody>
          <a:bodyPr/>
          <a:lstStyle/>
          <a:p>
            <a:endParaRPr lang="ru-RU" dirty="0" smtClean="0"/>
          </a:p>
          <a:p>
            <a:endParaRPr lang="ru-RU" sz="1600" dirty="0" smtClean="0"/>
          </a:p>
          <a:p>
            <a:r>
              <a:rPr lang="ru-RU" sz="1800" dirty="0" smtClean="0"/>
              <a:t>Цель</a:t>
            </a:r>
            <a:r>
              <a:rPr lang="ru-RU" sz="1800" dirty="0" smtClean="0"/>
              <a:t>: образовывать существительное в именительном  падеже во множественном  числе.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sz="2000" dirty="0" smtClean="0"/>
              <a:t>Игра" </a:t>
            </a:r>
            <a:r>
              <a:rPr lang="ru-RU" sz="2000" b="1" dirty="0" smtClean="0"/>
              <a:t>Назови </a:t>
            </a:r>
            <a:r>
              <a:rPr lang="ru-RU" sz="2000" b="1" dirty="0" smtClean="0"/>
              <a:t>ласково</a:t>
            </a:r>
            <a:r>
              <a:rPr lang="ru-RU" sz="2000" dirty="0" smtClean="0"/>
              <a:t>».</a:t>
            </a:r>
            <a:endParaRPr lang="ru-RU" sz="2000" dirty="0" smtClean="0"/>
          </a:p>
          <a:p>
            <a:r>
              <a:rPr lang="ru-RU" sz="1600" dirty="0" smtClean="0"/>
              <a:t>Цель: закрепление употребления </a:t>
            </a:r>
          </a:p>
          <a:p>
            <a:r>
              <a:rPr lang="ru-RU" sz="1600" dirty="0" smtClean="0"/>
              <a:t>уменьшительно-ласкательных суффиксов существительных –</a:t>
            </a:r>
            <a:r>
              <a:rPr lang="ru-RU" sz="1600" dirty="0" err="1" smtClean="0"/>
              <a:t>ок</a:t>
            </a:r>
            <a:r>
              <a:rPr lang="ru-RU" sz="1600" dirty="0" smtClean="0"/>
              <a:t> </a:t>
            </a:r>
          </a:p>
          <a:p>
            <a:r>
              <a:rPr lang="ru-RU" sz="1600" dirty="0" err="1" smtClean="0"/>
              <a:t>ек-ик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3074" name="Picture 2" descr="C:\Users\nout-6\Desktop\Новая папка (3)\DSC0532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575050" y="2258483"/>
            <a:ext cx="5111750" cy="34078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118</TotalTime>
  <Words>113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ДИДАКТИЧЕСКАЯ ИГРА </vt:lpstr>
      <vt:lpstr>Игра « Какой? Какая? Какое?»</vt:lpstr>
      <vt:lpstr>Игра « Назови правильно».</vt:lpstr>
      <vt:lpstr>Игра «Кто это?»</vt:lpstr>
      <vt:lpstr>Игра « Один много.»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ДИДАКТИЧЕСКАЯ ИГРА </dc:title>
  <dc:creator>nout-6</dc:creator>
  <cp:lastModifiedBy>nout-6</cp:lastModifiedBy>
  <cp:revision>26</cp:revision>
  <dcterms:created xsi:type="dcterms:W3CDTF">2015-12-25T07:49:48Z</dcterms:created>
  <dcterms:modified xsi:type="dcterms:W3CDTF">2016-01-17T17:55:44Z</dcterms:modified>
</cp:coreProperties>
</file>