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9" autoAdjust="0"/>
    <p:restoredTop sz="86381" autoAdjust="0"/>
  </p:normalViewPr>
  <p:slideViewPr>
    <p:cSldViewPr>
      <p:cViewPr varScale="1">
        <p:scale>
          <a:sx n="60" d="100"/>
          <a:sy n="60" d="100"/>
        </p:scale>
        <p:origin x="-13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6480720" cy="6309320"/>
          </a:xfrm>
          <a:effectLst>
            <a:glow rad="266700">
              <a:schemeClr val="accent1">
                <a:lumMod val="50000"/>
                <a:alpha val="59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Соленая</a:t>
            </a:r>
            <a:b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история</a:t>
            </a:r>
            <a:b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5373216"/>
            <a:ext cx="3309803" cy="880128"/>
          </a:xfrm>
        </p:spPr>
        <p:txBody>
          <a:bodyPr>
            <a:normAutofit fontScale="70000" lnSpcReduction="2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algn="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Горелова С.И.</a:t>
            </a:r>
            <a:endParaRPr lang="ru-RU" sz="2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827900"/>
            <a:ext cx="4032448" cy="2689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45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71600" y="836712"/>
            <a:ext cx="7200800" cy="1368152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Соль в сказках и легендах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как цаль принц изгна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18227"/>
            <a:ext cx="2592288" cy="3336652"/>
          </a:xfrm>
          <a:prstGeom prst="rect">
            <a:avLst/>
          </a:prstGeom>
          <a:noFill/>
          <a:ln w="76200" cmpd="sng">
            <a:solidFill>
              <a:schemeClr val="bg2">
                <a:lumMod val="50000"/>
              </a:schemeClr>
            </a:solidFill>
            <a:bevel/>
          </a:ln>
        </p:spPr>
      </p:pic>
      <p:pic>
        <p:nvPicPr>
          <p:cNvPr id="1027" name="Picture 3" descr="E:\соль пере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661510"/>
            <a:ext cx="1847850" cy="2560637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покупка сол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21878"/>
            <a:ext cx="2629340" cy="3351686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76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1520" y="188640"/>
            <a:ext cx="8640960" cy="6408712"/>
          </a:xfrm>
          <a:solidFill>
            <a:schemeClr val="bg2">
              <a:lumMod val="50000"/>
            </a:schemeClr>
          </a:solidFill>
        </p:spPr>
      </p:sp>
      <p:sp>
        <p:nvSpPr>
          <p:cNvPr id="5" name="Овал 4"/>
          <p:cNvSpPr/>
          <p:nvPr/>
        </p:nvSpPr>
        <p:spPr>
          <a:xfrm>
            <a:off x="550217" y="570296"/>
            <a:ext cx="8064896" cy="93610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Интересные факты о соли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соль деньг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93" y="1700808"/>
            <a:ext cx="5317144" cy="152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 rot="2014638">
            <a:off x="1489759" y="33110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340349" y="333628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743771">
            <a:off x="7165289" y="326350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E:\младене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41" y="4469671"/>
            <a:ext cx="2870647" cy="191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:\рук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" r="17832"/>
          <a:stretch/>
        </p:blipFill>
        <p:spPr bwMode="auto">
          <a:xfrm>
            <a:off x="6599254" y="4341804"/>
            <a:ext cx="2045992" cy="21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онет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460094"/>
            <a:ext cx="2088232" cy="192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0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04754" y="764704"/>
            <a:ext cx="7776864" cy="1579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соли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749391" y="30473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167208" y="2454997"/>
            <a:ext cx="484632" cy="3896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805848" y="30473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0452332">
            <a:off x="7319156" y="2218505"/>
            <a:ext cx="484632" cy="3475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975169">
            <a:off x="1337506" y="2230071"/>
            <a:ext cx="484632" cy="372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8" r="9812"/>
          <a:stretch/>
        </p:blipFill>
        <p:spPr>
          <a:xfrm>
            <a:off x="617086" y="2894399"/>
            <a:ext cx="1940886" cy="1723787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  <p:pic>
        <p:nvPicPr>
          <p:cNvPr id="3074" name="Picture 2" descr="E:\чист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r="10848"/>
          <a:stretch/>
        </p:blipFill>
        <p:spPr bwMode="auto">
          <a:xfrm>
            <a:off x="1991900" y="4806552"/>
            <a:ext cx="1999615" cy="1612791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t="10987" r="10948"/>
          <a:stretch/>
        </p:blipFill>
        <p:spPr>
          <a:xfrm>
            <a:off x="3512662" y="2945273"/>
            <a:ext cx="2095234" cy="1672913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6"/>
          <a:stretch/>
        </p:blipFill>
        <p:spPr>
          <a:xfrm>
            <a:off x="5004048" y="4806552"/>
            <a:ext cx="2088232" cy="1577018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86" y="2866268"/>
            <a:ext cx="2110771" cy="1634615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204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564563" y="764704"/>
            <a:ext cx="6120680" cy="91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Добыча соли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1872208" cy="1402130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8" y="4369554"/>
            <a:ext cx="2706809" cy="1804540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Стрелка вниз 5"/>
          <p:cNvSpPr/>
          <p:nvPr/>
        </p:nvSpPr>
        <p:spPr>
          <a:xfrm rot="1325758">
            <a:off x="1449363" y="1524236"/>
            <a:ext cx="484632" cy="309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613697">
            <a:off x="1691679" y="3861048"/>
            <a:ext cx="4846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135750"/>
            <a:ext cx="1948056" cy="1408176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69554"/>
            <a:ext cx="2876818" cy="1808988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  <p:sp>
        <p:nvSpPr>
          <p:cNvPr id="10" name="Стрелка вниз 9"/>
          <p:cNvSpPr/>
          <p:nvPr/>
        </p:nvSpPr>
        <p:spPr>
          <a:xfrm rot="20871389">
            <a:off x="7228560" y="1526055"/>
            <a:ext cx="484632" cy="306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53323">
            <a:off x="6905316" y="3850040"/>
            <a:ext cx="484632" cy="3100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61" y="2132856"/>
            <a:ext cx="2124075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52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251</TotalTime>
  <Words>17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Остин</vt:lpstr>
      <vt:lpstr>  Соленая  история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Соленая  история    </dc:title>
  <dc:creator>1</dc:creator>
  <cp:lastModifiedBy>1</cp:lastModifiedBy>
  <cp:revision>15</cp:revision>
  <dcterms:created xsi:type="dcterms:W3CDTF">2016-01-21T10:13:20Z</dcterms:created>
  <dcterms:modified xsi:type="dcterms:W3CDTF">2016-01-22T11:06:44Z</dcterms:modified>
</cp:coreProperties>
</file>